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311" r:id="rId5"/>
    <p:sldId id="316" r:id="rId6"/>
    <p:sldId id="266" r:id="rId7"/>
    <p:sldId id="267" r:id="rId8"/>
    <p:sldId id="260" r:id="rId9"/>
    <p:sldId id="273" r:id="rId10"/>
    <p:sldId id="263" r:id="rId11"/>
    <p:sldId id="258" r:id="rId12"/>
    <p:sldId id="274" r:id="rId13"/>
    <p:sldId id="276" r:id="rId14"/>
    <p:sldId id="275" r:id="rId15"/>
    <p:sldId id="277" r:id="rId16"/>
    <p:sldId id="278" r:id="rId17"/>
    <p:sldId id="271" r:id="rId18"/>
    <p:sldId id="259" r:id="rId19"/>
    <p:sldId id="264" r:id="rId20"/>
    <p:sldId id="265" r:id="rId21"/>
    <p:sldId id="283" r:id="rId2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05E"/>
    <a:srgbClr val="F2F2F2"/>
    <a:srgbClr val="003F6F"/>
    <a:srgbClr val="EE3324"/>
    <a:srgbClr val="FFCB00"/>
    <a:srgbClr val="044F93"/>
    <a:srgbClr val="D3D3D3"/>
    <a:srgbClr val="0C3F6B"/>
    <a:srgbClr val="000000"/>
    <a:srgbClr val="B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94558" autoAdjust="0"/>
  </p:normalViewPr>
  <p:slideViewPr>
    <p:cSldViewPr snapToGrid="0">
      <p:cViewPr varScale="1">
        <p:scale>
          <a:sx n="121" d="100"/>
          <a:sy n="121" d="100"/>
        </p:scale>
        <p:origin x="856" y="168"/>
      </p:cViewPr>
      <p:guideLst/>
    </p:cSldViewPr>
  </p:slideViewPr>
  <p:outlineViewPr>
    <p:cViewPr>
      <p:scale>
        <a:sx n="33" d="100"/>
        <a:sy n="33" d="100"/>
      </p:scale>
      <p:origin x="0" y="-316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5D402-4A1E-9D4B-83D5-DED6CB324536}" type="datetimeFigureOut">
              <a:rPr lang="es-ES_tradnl" smtClean="0"/>
              <a:t>10/8/24</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5B451-28F2-5A47-839C-00B207F3BEB0}" type="slidenum">
              <a:rPr lang="es-ES_tradnl" smtClean="0"/>
              <a:t>‹Nº›</a:t>
            </a:fld>
            <a:endParaRPr lang="es-ES_tradnl"/>
          </a:p>
        </p:txBody>
      </p:sp>
    </p:spTree>
    <p:extLst>
      <p:ext uri="{BB962C8B-B14F-4D97-AF65-F5344CB8AC3E}">
        <p14:creationId xmlns:p14="http://schemas.microsoft.com/office/powerpoint/2010/main" val="529768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EB12CAB-BC9F-F747-9B41-69AF61E04852}" type="slidenum">
              <a:rPr lang="es-ES" smtClean="0"/>
              <a:t>5</a:t>
            </a:fld>
            <a:endParaRPr lang="es-ES"/>
          </a:p>
        </p:txBody>
      </p:sp>
    </p:spTree>
    <p:extLst>
      <p:ext uri="{BB962C8B-B14F-4D97-AF65-F5344CB8AC3E}">
        <p14:creationId xmlns:p14="http://schemas.microsoft.com/office/powerpoint/2010/main" val="155137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EB12CAB-BC9F-F747-9B41-69AF61E04852}" type="slidenum">
              <a:rPr lang="es-ES" smtClean="0"/>
              <a:t>9</a:t>
            </a:fld>
            <a:endParaRPr lang="es-ES"/>
          </a:p>
        </p:txBody>
      </p:sp>
    </p:spTree>
    <p:extLst>
      <p:ext uri="{BB962C8B-B14F-4D97-AF65-F5344CB8AC3E}">
        <p14:creationId xmlns:p14="http://schemas.microsoft.com/office/powerpoint/2010/main" val="336617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EB12CAB-BC9F-F747-9B41-69AF61E04852}" type="slidenum">
              <a:rPr lang="es-ES" smtClean="0"/>
              <a:t>13</a:t>
            </a:fld>
            <a:endParaRPr lang="es-ES"/>
          </a:p>
        </p:txBody>
      </p:sp>
    </p:spTree>
    <p:extLst>
      <p:ext uri="{BB962C8B-B14F-4D97-AF65-F5344CB8AC3E}">
        <p14:creationId xmlns:p14="http://schemas.microsoft.com/office/powerpoint/2010/main" val="1526078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5FF8DB58-2D97-48D6-9D01-1030BD9583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6" name="Título 15">
            <a:extLst>
              <a:ext uri="{FF2B5EF4-FFF2-40B4-BE49-F238E27FC236}">
                <a16:creationId xmlns:a16="http://schemas.microsoft.com/office/drawing/2014/main" id="{8F361526-1809-4450-A2FF-583BE9888718}"/>
              </a:ext>
            </a:extLst>
          </p:cNvPr>
          <p:cNvSpPr>
            <a:spLocks noGrp="1"/>
          </p:cNvSpPr>
          <p:nvPr>
            <p:ph type="title" hasCustomPrompt="1"/>
          </p:nvPr>
        </p:nvSpPr>
        <p:spPr>
          <a:xfrm>
            <a:off x="5864734" y="3074441"/>
            <a:ext cx="4231766" cy="707886"/>
          </a:xfrm>
        </p:spPr>
        <p:txBody>
          <a:bodyPr/>
          <a:lstStyle>
            <a:lvl1pPr>
              <a:defRPr>
                <a:solidFill>
                  <a:schemeClr val="bg1"/>
                </a:solidFill>
              </a:defRPr>
            </a:lvl1pPr>
          </a:lstStyle>
          <a:p>
            <a:r>
              <a:rPr lang="es-ES" dirty="0"/>
              <a:t>LOREM IPSUM</a:t>
            </a:r>
          </a:p>
        </p:txBody>
      </p:sp>
      <p:sp>
        <p:nvSpPr>
          <p:cNvPr id="9" name="TextBox 22">
            <a:extLst>
              <a:ext uri="{FF2B5EF4-FFF2-40B4-BE49-F238E27FC236}">
                <a16:creationId xmlns:a16="http://schemas.microsoft.com/office/drawing/2014/main" id="{05354E3A-BE02-4211-822F-3DC52F8E3A61}"/>
              </a:ext>
            </a:extLst>
          </p:cNvPr>
          <p:cNvSpPr txBox="1"/>
          <p:nvPr userDrawn="1"/>
        </p:nvSpPr>
        <p:spPr>
          <a:xfrm>
            <a:off x="434769" y="6261425"/>
            <a:ext cx="1075936" cy="246221"/>
          </a:xfrm>
          <a:prstGeom prst="rect">
            <a:avLst/>
          </a:prstGeom>
          <a:noFill/>
        </p:spPr>
        <p:txBody>
          <a:bodyPr wrap="none" rtlCol="0">
            <a:spAutoFit/>
          </a:bodyPr>
          <a:lstStyle/>
          <a:p>
            <a:r>
              <a:rPr lang="id-ID" sz="1000" spc="600" dirty="0">
                <a:latin typeface="Lato" panose="020F0502020204030203" pitchFamily="34" charset="0"/>
                <a:ea typeface="Lato" panose="020F0502020204030203" pitchFamily="34" charset="0"/>
                <a:cs typeface="Lato" panose="020F0502020204030203" pitchFamily="34" charset="0"/>
              </a:rPr>
              <a:t>UAX.ES</a:t>
            </a:r>
          </a:p>
        </p:txBody>
      </p:sp>
      <p:pic>
        <p:nvPicPr>
          <p:cNvPr id="10" name="Imagen 9">
            <a:extLst>
              <a:ext uri="{FF2B5EF4-FFF2-40B4-BE49-F238E27FC236}">
                <a16:creationId xmlns:a16="http://schemas.microsoft.com/office/drawing/2014/main" id="{334FD9B3-0E38-4FF9-A0B9-A6D07FD8AC8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88772" y="290090"/>
            <a:ext cx="2443081" cy="902606"/>
          </a:xfrm>
          <a:prstGeom prst="rect">
            <a:avLst/>
          </a:prstGeom>
        </p:spPr>
      </p:pic>
      <p:sp>
        <p:nvSpPr>
          <p:cNvPr id="19" name="Marcador de texto 17">
            <a:extLst>
              <a:ext uri="{FF2B5EF4-FFF2-40B4-BE49-F238E27FC236}">
                <a16:creationId xmlns:a16="http://schemas.microsoft.com/office/drawing/2014/main" id="{2220FA13-76B9-4D80-9A9B-E6A1ADC642F0}"/>
              </a:ext>
            </a:extLst>
          </p:cNvPr>
          <p:cNvSpPr>
            <a:spLocks noGrp="1"/>
          </p:cNvSpPr>
          <p:nvPr>
            <p:ph type="body" sz="quarter" idx="13" hasCustomPrompt="1"/>
          </p:nvPr>
        </p:nvSpPr>
        <p:spPr>
          <a:xfrm>
            <a:off x="5864734" y="3874094"/>
            <a:ext cx="3793616" cy="707887"/>
          </a:xfrm>
        </p:spPr>
        <p:txBody>
          <a:bodyPr/>
          <a:lstStyle>
            <a:lvl1pPr marL="0" indent="0">
              <a:lnSpc>
                <a:spcPct val="150000"/>
              </a:lnSpc>
              <a:buNone/>
              <a:defRPr sz="1400">
                <a:solidFill>
                  <a:schemeClr val="bg1"/>
                </a:solidFill>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a:t>
            </a:r>
          </a:p>
        </p:txBody>
      </p:sp>
      <p:sp>
        <p:nvSpPr>
          <p:cNvPr id="21" name="Marcador de texto 17">
            <a:extLst>
              <a:ext uri="{FF2B5EF4-FFF2-40B4-BE49-F238E27FC236}">
                <a16:creationId xmlns:a16="http://schemas.microsoft.com/office/drawing/2014/main" id="{24141749-28DF-4FA8-8FDC-7ED404DCCC11}"/>
              </a:ext>
            </a:extLst>
          </p:cNvPr>
          <p:cNvSpPr>
            <a:spLocks noGrp="1"/>
          </p:cNvSpPr>
          <p:nvPr>
            <p:ph type="body" sz="quarter" idx="14" hasCustomPrompt="1"/>
          </p:nvPr>
        </p:nvSpPr>
        <p:spPr>
          <a:xfrm>
            <a:off x="5864734" y="4686969"/>
            <a:ext cx="3793616" cy="418432"/>
          </a:xfrm>
        </p:spPr>
        <p:txBody>
          <a:bodyPr>
            <a:normAutofit/>
          </a:bodyPr>
          <a:lstStyle>
            <a:lvl1pPr marL="0" indent="0">
              <a:lnSpc>
                <a:spcPct val="150000"/>
              </a:lnSpc>
              <a:buNone/>
              <a:defRPr sz="1200" spc="300">
                <a:solidFill>
                  <a:schemeClr val="bg1"/>
                </a:solidFill>
              </a:defRPr>
            </a:lvl1pPr>
          </a:lstStyle>
          <a:p>
            <a:pPr lvl="0"/>
            <a:r>
              <a:rPr lang="es-ES" dirty="0"/>
              <a:t>10/12/2023</a:t>
            </a:r>
          </a:p>
        </p:txBody>
      </p:sp>
    </p:spTree>
    <p:extLst>
      <p:ext uri="{BB962C8B-B14F-4D97-AF65-F5344CB8AC3E}">
        <p14:creationId xmlns:p14="http://schemas.microsoft.com/office/powerpoint/2010/main" val="992760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376BB6D3-84E7-4AF6-84C2-EC5B4406DAD4}"/>
              </a:ext>
            </a:extLst>
          </p:cNvPr>
          <p:cNvSpPr/>
          <p:nvPr userDrawn="1"/>
        </p:nvSpPr>
        <p:spPr>
          <a:xfrm>
            <a:off x="937985" y="2500372"/>
            <a:ext cx="902302" cy="962133"/>
          </a:xfrm>
          <a:prstGeom prst="rect">
            <a:avLst/>
          </a:prstGeom>
          <a:solidFill>
            <a:srgbClr val="003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6">
            <a:extLst>
              <a:ext uri="{FF2B5EF4-FFF2-40B4-BE49-F238E27FC236}">
                <a16:creationId xmlns:a16="http://schemas.microsoft.com/office/drawing/2014/main" id="{8A0B6660-BC1B-464D-B196-DB1A5D9FA5BD}"/>
              </a:ext>
            </a:extLst>
          </p:cNvPr>
          <p:cNvSpPr/>
          <p:nvPr userDrawn="1"/>
        </p:nvSpPr>
        <p:spPr>
          <a:xfrm>
            <a:off x="937985" y="4538722"/>
            <a:ext cx="902302" cy="9621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7">
            <a:extLst>
              <a:ext uri="{FF2B5EF4-FFF2-40B4-BE49-F238E27FC236}">
                <a16:creationId xmlns:a16="http://schemas.microsoft.com/office/drawing/2014/main" id="{E6A6C920-73AB-4272-80AD-47BB917830E5}"/>
              </a:ext>
            </a:extLst>
          </p:cNvPr>
          <p:cNvSpPr/>
          <p:nvPr userDrawn="1"/>
        </p:nvSpPr>
        <p:spPr>
          <a:xfrm>
            <a:off x="6508143" y="2449693"/>
            <a:ext cx="902302" cy="9621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8">
            <a:extLst>
              <a:ext uri="{FF2B5EF4-FFF2-40B4-BE49-F238E27FC236}">
                <a16:creationId xmlns:a16="http://schemas.microsoft.com/office/drawing/2014/main" id="{EF350BF1-655F-4B1F-BBD6-5CA84ACB8601}"/>
              </a:ext>
            </a:extLst>
          </p:cNvPr>
          <p:cNvSpPr/>
          <p:nvPr userDrawn="1"/>
        </p:nvSpPr>
        <p:spPr>
          <a:xfrm>
            <a:off x="6508143" y="4538722"/>
            <a:ext cx="902302" cy="962133"/>
          </a:xfrm>
          <a:prstGeom prst="rect">
            <a:avLst/>
          </a:prstGeom>
          <a:solidFill>
            <a:srgbClr val="003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Rectangle 8">
            <a:extLst>
              <a:ext uri="{FF2B5EF4-FFF2-40B4-BE49-F238E27FC236}">
                <a16:creationId xmlns:a16="http://schemas.microsoft.com/office/drawing/2014/main" id="{ED954F56-929D-4016-A66F-0A5F8BA911B8}"/>
              </a:ext>
            </a:extLst>
          </p:cNvPr>
          <p:cNvSpPr/>
          <p:nvPr userDrawn="1"/>
        </p:nvSpPr>
        <p:spPr>
          <a:xfrm>
            <a:off x="0" y="6627750"/>
            <a:ext cx="12192000" cy="230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2" name="Imagen 21">
            <a:extLst>
              <a:ext uri="{FF2B5EF4-FFF2-40B4-BE49-F238E27FC236}">
                <a16:creationId xmlns:a16="http://schemas.microsoft.com/office/drawing/2014/main" id="{EE40240E-6ECD-4917-8975-6C15A930FC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195" y="191229"/>
            <a:ext cx="1533547" cy="566575"/>
          </a:xfrm>
          <a:prstGeom prst="rect">
            <a:avLst/>
          </a:prstGeom>
        </p:spPr>
      </p:pic>
      <p:sp>
        <p:nvSpPr>
          <p:cNvPr id="23" name="Marcador de pie de página 22">
            <a:extLst>
              <a:ext uri="{FF2B5EF4-FFF2-40B4-BE49-F238E27FC236}">
                <a16:creationId xmlns:a16="http://schemas.microsoft.com/office/drawing/2014/main" id="{0FE13497-452E-4499-A399-A7F89A4A93CD}"/>
              </a:ext>
            </a:extLst>
          </p:cNvPr>
          <p:cNvSpPr>
            <a:spLocks noGrp="1"/>
          </p:cNvSpPr>
          <p:nvPr>
            <p:ph type="ftr" sz="quarter" idx="11"/>
          </p:nvPr>
        </p:nvSpPr>
        <p:spPr/>
        <p:txBody>
          <a:bodyPr/>
          <a:lstStyle/>
          <a:p>
            <a:r>
              <a:rPr lang="es-ES"/>
              <a:t>UAX.ES</a:t>
            </a:r>
            <a:endParaRPr lang="es-ES" dirty="0"/>
          </a:p>
        </p:txBody>
      </p:sp>
      <p:sp>
        <p:nvSpPr>
          <p:cNvPr id="25" name="Título 16">
            <a:extLst>
              <a:ext uri="{FF2B5EF4-FFF2-40B4-BE49-F238E27FC236}">
                <a16:creationId xmlns:a16="http://schemas.microsoft.com/office/drawing/2014/main" id="{129DAD5C-1C7B-4DB8-99C9-9A5E8EA02465}"/>
              </a:ext>
            </a:extLst>
          </p:cNvPr>
          <p:cNvSpPr>
            <a:spLocks noGrp="1"/>
          </p:cNvSpPr>
          <p:nvPr>
            <p:ph type="title" hasCustomPrompt="1"/>
          </p:nvPr>
        </p:nvSpPr>
        <p:spPr>
          <a:xfrm>
            <a:off x="3861916" y="932345"/>
            <a:ext cx="4468168" cy="724320"/>
          </a:xfrm>
        </p:spPr>
        <p:txBody>
          <a:bodyPr>
            <a:normAutofit/>
          </a:bodyPr>
          <a:lstStyle>
            <a:lvl1pPr algn="ctr">
              <a:defRPr sz="4000"/>
            </a:lvl1pPr>
          </a:lstStyle>
          <a:p>
            <a:r>
              <a:rPr lang="es-ES" dirty="0"/>
              <a:t>LOREM IPSUM</a:t>
            </a:r>
          </a:p>
        </p:txBody>
      </p:sp>
      <p:sp>
        <p:nvSpPr>
          <p:cNvPr id="26" name="Marcador de texto 17">
            <a:extLst>
              <a:ext uri="{FF2B5EF4-FFF2-40B4-BE49-F238E27FC236}">
                <a16:creationId xmlns:a16="http://schemas.microsoft.com/office/drawing/2014/main" id="{75B80082-7CF2-42CF-BEF3-B4AA380DEA77}"/>
              </a:ext>
            </a:extLst>
          </p:cNvPr>
          <p:cNvSpPr>
            <a:spLocks noGrp="1"/>
          </p:cNvSpPr>
          <p:nvPr>
            <p:ph type="body" sz="quarter" idx="14" hasCustomPrompt="1"/>
          </p:nvPr>
        </p:nvSpPr>
        <p:spPr>
          <a:xfrm>
            <a:off x="1941887" y="2698241"/>
            <a:ext cx="3806648" cy="1218953"/>
          </a:xfrm>
        </p:spPr>
        <p:txBody>
          <a:bodyPr>
            <a:normAutofit/>
          </a:bodyPr>
          <a:lstStyle>
            <a:lvl1pPr marL="0" indent="0" algn="l" defTabSz="914400" rtl="0" eaLnBrk="1" latinLnBrk="0" hangingPunct="1">
              <a:lnSpc>
                <a:spcPct val="150000"/>
              </a:lnSpc>
              <a:buNone/>
              <a:defRPr lang="es-ES" sz="900" i="0" kern="1200" dirty="0" smtClean="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
        <p:nvSpPr>
          <p:cNvPr id="27" name="Marcador de texto 17">
            <a:extLst>
              <a:ext uri="{FF2B5EF4-FFF2-40B4-BE49-F238E27FC236}">
                <a16:creationId xmlns:a16="http://schemas.microsoft.com/office/drawing/2014/main" id="{2CF4F46A-BE3C-4D01-8655-B1627F681D7E}"/>
              </a:ext>
            </a:extLst>
          </p:cNvPr>
          <p:cNvSpPr>
            <a:spLocks noGrp="1"/>
          </p:cNvSpPr>
          <p:nvPr>
            <p:ph type="body" sz="quarter" idx="19" hasCustomPrompt="1"/>
          </p:nvPr>
        </p:nvSpPr>
        <p:spPr>
          <a:xfrm>
            <a:off x="1948544" y="2339315"/>
            <a:ext cx="3806647" cy="581396"/>
          </a:xfrm>
        </p:spPr>
        <p:txBody>
          <a:bodyPr>
            <a:noAutofit/>
          </a:bodyPr>
          <a:lstStyle>
            <a:lvl1pPr marL="0" indent="0" algn="l" defTabSz="914400" rtl="0" eaLnBrk="1" latinLnBrk="0" hangingPunct="1">
              <a:lnSpc>
                <a:spcPct val="150000"/>
              </a:lnSpc>
              <a:buNone/>
              <a:defRPr lang="es-ES" sz="1800" kern="1200" spc="300" dirty="0" smtClean="0">
                <a:solidFill>
                  <a:srgbClr val="04305E"/>
                </a:solidFill>
                <a:latin typeface="Lato" charset="0"/>
                <a:ea typeface="Lato" charset="0"/>
                <a:cs typeface="Lato" charset="0"/>
              </a:defRPr>
            </a:lvl1pPr>
          </a:lstStyle>
          <a:p>
            <a:pPr lvl="0"/>
            <a:r>
              <a:rPr lang="es-ES" dirty="0"/>
              <a:t>LOREM IPSUM</a:t>
            </a:r>
          </a:p>
        </p:txBody>
      </p:sp>
      <p:sp>
        <p:nvSpPr>
          <p:cNvPr id="28" name="Marcador de texto 17">
            <a:extLst>
              <a:ext uri="{FF2B5EF4-FFF2-40B4-BE49-F238E27FC236}">
                <a16:creationId xmlns:a16="http://schemas.microsoft.com/office/drawing/2014/main" id="{8AACF9E4-F03A-48B7-AC73-03822BDB90F6}"/>
              </a:ext>
            </a:extLst>
          </p:cNvPr>
          <p:cNvSpPr>
            <a:spLocks noGrp="1"/>
          </p:cNvSpPr>
          <p:nvPr>
            <p:ph type="body" sz="quarter" idx="20" hasCustomPrompt="1"/>
          </p:nvPr>
        </p:nvSpPr>
        <p:spPr>
          <a:xfrm>
            <a:off x="1941887" y="4719591"/>
            <a:ext cx="3806648" cy="1218953"/>
          </a:xfrm>
        </p:spPr>
        <p:txBody>
          <a:bodyPr>
            <a:normAutofit/>
          </a:bodyPr>
          <a:lstStyle>
            <a:lvl1pPr marL="0" indent="0" algn="l" defTabSz="914400" rtl="0" eaLnBrk="1" latinLnBrk="0" hangingPunct="1">
              <a:lnSpc>
                <a:spcPct val="150000"/>
              </a:lnSpc>
              <a:buNone/>
              <a:defRPr lang="es-ES" sz="900" i="0" kern="1200" dirty="0" smtClean="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
        <p:nvSpPr>
          <p:cNvPr id="29" name="Marcador de texto 17">
            <a:extLst>
              <a:ext uri="{FF2B5EF4-FFF2-40B4-BE49-F238E27FC236}">
                <a16:creationId xmlns:a16="http://schemas.microsoft.com/office/drawing/2014/main" id="{AD0E6CC6-BA48-48AC-91D3-EA2AAD324758}"/>
              </a:ext>
            </a:extLst>
          </p:cNvPr>
          <p:cNvSpPr>
            <a:spLocks noGrp="1"/>
          </p:cNvSpPr>
          <p:nvPr>
            <p:ph type="body" sz="quarter" idx="21" hasCustomPrompt="1"/>
          </p:nvPr>
        </p:nvSpPr>
        <p:spPr>
          <a:xfrm>
            <a:off x="1948544" y="4360665"/>
            <a:ext cx="3806647" cy="581396"/>
          </a:xfrm>
        </p:spPr>
        <p:txBody>
          <a:bodyPr>
            <a:noAutofit/>
          </a:bodyPr>
          <a:lstStyle>
            <a:lvl1pPr marL="0" indent="0" algn="l" defTabSz="914400" rtl="0" eaLnBrk="1" latinLnBrk="0" hangingPunct="1">
              <a:lnSpc>
                <a:spcPct val="150000"/>
              </a:lnSpc>
              <a:buNone/>
              <a:defRPr lang="es-ES" sz="1800" kern="1200" spc="300" dirty="0" smtClean="0">
                <a:solidFill>
                  <a:srgbClr val="04305E"/>
                </a:solidFill>
                <a:latin typeface="Lato" charset="0"/>
                <a:ea typeface="Lato" charset="0"/>
                <a:cs typeface="Lato" charset="0"/>
              </a:defRPr>
            </a:lvl1pPr>
          </a:lstStyle>
          <a:p>
            <a:pPr lvl="0"/>
            <a:r>
              <a:rPr lang="es-ES" dirty="0"/>
              <a:t>LOREM IPSUM</a:t>
            </a:r>
          </a:p>
        </p:txBody>
      </p:sp>
      <p:sp>
        <p:nvSpPr>
          <p:cNvPr id="30" name="Marcador de texto 17">
            <a:extLst>
              <a:ext uri="{FF2B5EF4-FFF2-40B4-BE49-F238E27FC236}">
                <a16:creationId xmlns:a16="http://schemas.microsoft.com/office/drawing/2014/main" id="{8C56FD52-083E-4C0B-A04B-ABB82893AA3C}"/>
              </a:ext>
            </a:extLst>
          </p:cNvPr>
          <p:cNvSpPr>
            <a:spLocks noGrp="1"/>
          </p:cNvSpPr>
          <p:nvPr>
            <p:ph type="body" sz="quarter" idx="22" hasCustomPrompt="1"/>
          </p:nvPr>
        </p:nvSpPr>
        <p:spPr>
          <a:xfrm>
            <a:off x="7510352" y="2698241"/>
            <a:ext cx="3806648" cy="1218953"/>
          </a:xfrm>
        </p:spPr>
        <p:txBody>
          <a:bodyPr>
            <a:normAutofit/>
          </a:bodyPr>
          <a:lstStyle>
            <a:lvl1pPr marL="0" indent="0" algn="l" defTabSz="914400" rtl="0" eaLnBrk="1" latinLnBrk="0" hangingPunct="1">
              <a:lnSpc>
                <a:spcPct val="150000"/>
              </a:lnSpc>
              <a:buNone/>
              <a:defRPr lang="es-ES" sz="900" i="0" kern="1200" dirty="0" smtClean="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
        <p:nvSpPr>
          <p:cNvPr id="31" name="Marcador de texto 17">
            <a:extLst>
              <a:ext uri="{FF2B5EF4-FFF2-40B4-BE49-F238E27FC236}">
                <a16:creationId xmlns:a16="http://schemas.microsoft.com/office/drawing/2014/main" id="{1F4B43A1-F740-49ED-A77B-5D7B3B6C5AA8}"/>
              </a:ext>
            </a:extLst>
          </p:cNvPr>
          <p:cNvSpPr>
            <a:spLocks noGrp="1"/>
          </p:cNvSpPr>
          <p:nvPr>
            <p:ph type="body" sz="quarter" idx="23" hasCustomPrompt="1"/>
          </p:nvPr>
        </p:nvSpPr>
        <p:spPr>
          <a:xfrm>
            <a:off x="7517009" y="2339315"/>
            <a:ext cx="3806647" cy="581396"/>
          </a:xfrm>
        </p:spPr>
        <p:txBody>
          <a:bodyPr>
            <a:noAutofit/>
          </a:bodyPr>
          <a:lstStyle>
            <a:lvl1pPr marL="0" indent="0" algn="l" defTabSz="914400" rtl="0" eaLnBrk="1" latinLnBrk="0" hangingPunct="1">
              <a:lnSpc>
                <a:spcPct val="150000"/>
              </a:lnSpc>
              <a:buNone/>
              <a:defRPr lang="es-ES" sz="1800" kern="1200" spc="300" dirty="0" smtClean="0">
                <a:solidFill>
                  <a:srgbClr val="04305E"/>
                </a:solidFill>
                <a:latin typeface="Lato" charset="0"/>
                <a:ea typeface="Lato" charset="0"/>
                <a:cs typeface="Lato" charset="0"/>
              </a:defRPr>
            </a:lvl1pPr>
          </a:lstStyle>
          <a:p>
            <a:pPr lvl="0"/>
            <a:r>
              <a:rPr lang="es-ES" dirty="0"/>
              <a:t>LOREM IPSUM</a:t>
            </a:r>
          </a:p>
        </p:txBody>
      </p:sp>
      <p:sp>
        <p:nvSpPr>
          <p:cNvPr id="32" name="Marcador de texto 17">
            <a:extLst>
              <a:ext uri="{FF2B5EF4-FFF2-40B4-BE49-F238E27FC236}">
                <a16:creationId xmlns:a16="http://schemas.microsoft.com/office/drawing/2014/main" id="{D554CDC5-6C5E-4598-8FE8-0D63BD819CF3}"/>
              </a:ext>
            </a:extLst>
          </p:cNvPr>
          <p:cNvSpPr>
            <a:spLocks noGrp="1"/>
          </p:cNvSpPr>
          <p:nvPr>
            <p:ph type="body" sz="quarter" idx="24" hasCustomPrompt="1"/>
          </p:nvPr>
        </p:nvSpPr>
        <p:spPr>
          <a:xfrm>
            <a:off x="7510352" y="4719591"/>
            <a:ext cx="3806648" cy="1218953"/>
          </a:xfrm>
        </p:spPr>
        <p:txBody>
          <a:bodyPr>
            <a:normAutofit/>
          </a:bodyPr>
          <a:lstStyle>
            <a:lvl1pPr marL="0" indent="0" algn="l" defTabSz="914400" rtl="0" eaLnBrk="1" latinLnBrk="0" hangingPunct="1">
              <a:lnSpc>
                <a:spcPct val="150000"/>
              </a:lnSpc>
              <a:buNone/>
              <a:defRPr lang="es-ES" sz="900" i="0" kern="1200" dirty="0" smtClean="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
        <p:nvSpPr>
          <p:cNvPr id="33" name="Marcador de texto 17">
            <a:extLst>
              <a:ext uri="{FF2B5EF4-FFF2-40B4-BE49-F238E27FC236}">
                <a16:creationId xmlns:a16="http://schemas.microsoft.com/office/drawing/2014/main" id="{1FEAAD61-54EE-45A3-BD76-8E299F18290E}"/>
              </a:ext>
            </a:extLst>
          </p:cNvPr>
          <p:cNvSpPr>
            <a:spLocks noGrp="1"/>
          </p:cNvSpPr>
          <p:nvPr>
            <p:ph type="body" sz="quarter" idx="25" hasCustomPrompt="1"/>
          </p:nvPr>
        </p:nvSpPr>
        <p:spPr>
          <a:xfrm>
            <a:off x="7517009" y="4360665"/>
            <a:ext cx="3806647" cy="581396"/>
          </a:xfrm>
        </p:spPr>
        <p:txBody>
          <a:bodyPr>
            <a:noAutofit/>
          </a:bodyPr>
          <a:lstStyle>
            <a:lvl1pPr marL="0" indent="0" algn="l" defTabSz="914400" rtl="0" eaLnBrk="1" latinLnBrk="0" hangingPunct="1">
              <a:lnSpc>
                <a:spcPct val="150000"/>
              </a:lnSpc>
              <a:buNone/>
              <a:defRPr lang="es-ES" sz="1800" kern="1200" spc="300" dirty="0" smtClean="0">
                <a:solidFill>
                  <a:srgbClr val="04305E"/>
                </a:solidFill>
                <a:latin typeface="Lato" charset="0"/>
                <a:ea typeface="Lato" charset="0"/>
                <a:cs typeface="Lato" charset="0"/>
              </a:defRPr>
            </a:lvl1pPr>
          </a:lstStyle>
          <a:p>
            <a:pPr lvl="0"/>
            <a:r>
              <a:rPr lang="es-ES" dirty="0"/>
              <a:t>LOREM IPSUM</a:t>
            </a:r>
          </a:p>
        </p:txBody>
      </p:sp>
      <p:sp>
        <p:nvSpPr>
          <p:cNvPr id="19" name="Slide Number Placeholder 3">
            <a:extLst>
              <a:ext uri="{FF2B5EF4-FFF2-40B4-BE49-F238E27FC236}">
                <a16:creationId xmlns:a16="http://schemas.microsoft.com/office/drawing/2014/main" id="{617CE6FF-7E8E-4479-8ABA-F1ECC0015D8F}"/>
              </a:ext>
            </a:extLst>
          </p:cNvPr>
          <p:cNvSpPr>
            <a:spLocks noGrp="1"/>
          </p:cNvSpPr>
          <p:nvPr>
            <p:ph type="sldNum" sz="quarter" idx="12"/>
          </p:nvPr>
        </p:nvSpPr>
        <p:spPr>
          <a:xfrm>
            <a:off x="11353800" y="175690"/>
            <a:ext cx="422854" cy="365125"/>
          </a:xfrm>
        </p:spPr>
        <p:txBody>
          <a:bodyPr/>
          <a:lstStyle/>
          <a:p>
            <a:fld id="{90C7AF80-A834-48E8-B5C2-D720A4B265E2}" type="slidenum">
              <a:rPr lang="id-ID" smtClean="0"/>
              <a:t>‹Nº›</a:t>
            </a:fld>
            <a:endParaRPr lang="id-ID"/>
          </a:p>
        </p:txBody>
      </p:sp>
    </p:spTree>
    <p:extLst>
      <p:ext uri="{BB962C8B-B14F-4D97-AF65-F5344CB8AC3E}">
        <p14:creationId xmlns:p14="http://schemas.microsoft.com/office/powerpoint/2010/main" val="1338156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8E53400-A2CF-402D-974F-D97180C45845}"/>
              </a:ext>
            </a:extLst>
          </p:cNvPr>
          <p:cNvSpPr/>
          <p:nvPr userDrawn="1"/>
        </p:nvSpPr>
        <p:spPr>
          <a:xfrm>
            <a:off x="848595" y="4635500"/>
            <a:ext cx="2315884" cy="322328"/>
          </a:xfrm>
          <a:prstGeom prst="rect">
            <a:avLst/>
          </a:prstGeom>
          <a:solidFill>
            <a:srgbClr val="043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Marcador de posición de imagen 15">
            <a:extLst>
              <a:ext uri="{FF2B5EF4-FFF2-40B4-BE49-F238E27FC236}">
                <a16:creationId xmlns:a16="http://schemas.microsoft.com/office/drawing/2014/main" id="{1FD82EA3-FD3E-4559-B6CB-7038E276E4CC}"/>
              </a:ext>
            </a:extLst>
          </p:cNvPr>
          <p:cNvSpPr>
            <a:spLocks noGrp="1"/>
          </p:cNvSpPr>
          <p:nvPr>
            <p:ph type="pic" sz="quarter" idx="13"/>
          </p:nvPr>
        </p:nvSpPr>
        <p:spPr>
          <a:xfrm>
            <a:off x="848594" y="2374900"/>
            <a:ext cx="2315884" cy="2260600"/>
          </a:xfrm>
        </p:spPr>
        <p:txBody>
          <a:bodyPr/>
          <a:lstStyle/>
          <a:p>
            <a:endParaRPr lang="es-ES" dirty="0"/>
          </a:p>
        </p:txBody>
      </p:sp>
      <p:sp>
        <p:nvSpPr>
          <p:cNvPr id="33" name="Marcador de posición de imagen 15">
            <a:extLst>
              <a:ext uri="{FF2B5EF4-FFF2-40B4-BE49-F238E27FC236}">
                <a16:creationId xmlns:a16="http://schemas.microsoft.com/office/drawing/2014/main" id="{90F0B19B-52E1-489F-A24E-1B0BC375CBC7}"/>
              </a:ext>
            </a:extLst>
          </p:cNvPr>
          <p:cNvSpPr>
            <a:spLocks noGrp="1"/>
          </p:cNvSpPr>
          <p:nvPr>
            <p:ph type="pic" sz="quarter" idx="21"/>
          </p:nvPr>
        </p:nvSpPr>
        <p:spPr>
          <a:xfrm>
            <a:off x="3594100" y="2374900"/>
            <a:ext cx="2315884" cy="2260600"/>
          </a:xfrm>
        </p:spPr>
        <p:txBody>
          <a:bodyPr/>
          <a:lstStyle/>
          <a:p>
            <a:endParaRPr lang="es-ES" dirty="0"/>
          </a:p>
        </p:txBody>
      </p:sp>
      <p:sp>
        <p:nvSpPr>
          <p:cNvPr id="34" name="Marcador de posición de imagen 15">
            <a:extLst>
              <a:ext uri="{FF2B5EF4-FFF2-40B4-BE49-F238E27FC236}">
                <a16:creationId xmlns:a16="http://schemas.microsoft.com/office/drawing/2014/main" id="{1A283A9C-263E-4AB1-9C55-2F2A5F17F4EC}"/>
              </a:ext>
            </a:extLst>
          </p:cNvPr>
          <p:cNvSpPr>
            <a:spLocks noGrp="1"/>
          </p:cNvSpPr>
          <p:nvPr>
            <p:ph type="pic" sz="quarter" idx="22"/>
          </p:nvPr>
        </p:nvSpPr>
        <p:spPr>
          <a:xfrm>
            <a:off x="6350000" y="2374900"/>
            <a:ext cx="2315884" cy="2260600"/>
          </a:xfrm>
        </p:spPr>
        <p:txBody>
          <a:bodyPr/>
          <a:lstStyle/>
          <a:p>
            <a:endParaRPr lang="es-ES" dirty="0"/>
          </a:p>
        </p:txBody>
      </p:sp>
      <p:sp>
        <p:nvSpPr>
          <p:cNvPr id="35" name="Marcador de posición de imagen 15">
            <a:extLst>
              <a:ext uri="{FF2B5EF4-FFF2-40B4-BE49-F238E27FC236}">
                <a16:creationId xmlns:a16="http://schemas.microsoft.com/office/drawing/2014/main" id="{F2757401-95FC-4460-8C18-EA8DE776FDF9}"/>
              </a:ext>
            </a:extLst>
          </p:cNvPr>
          <p:cNvSpPr>
            <a:spLocks noGrp="1"/>
          </p:cNvSpPr>
          <p:nvPr>
            <p:ph type="pic" sz="quarter" idx="23"/>
          </p:nvPr>
        </p:nvSpPr>
        <p:spPr>
          <a:xfrm>
            <a:off x="9102998" y="2374900"/>
            <a:ext cx="2315884" cy="2260600"/>
          </a:xfrm>
        </p:spPr>
        <p:txBody>
          <a:bodyPr/>
          <a:lstStyle/>
          <a:p>
            <a:endParaRPr lang="es-ES" dirty="0"/>
          </a:p>
        </p:txBody>
      </p:sp>
      <p:sp>
        <p:nvSpPr>
          <p:cNvPr id="17" name="Rectangle 18">
            <a:extLst>
              <a:ext uri="{FF2B5EF4-FFF2-40B4-BE49-F238E27FC236}">
                <a16:creationId xmlns:a16="http://schemas.microsoft.com/office/drawing/2014/main" id="{3F244736-C14F-48C0-8D6C-00F517442725}"/>
              </a:ext>
            </a:extLst>
          </p:cNvPr>
          <p:cNvSpPr/>
          <p:nvPr userDrawn="1"/>
        </p:nvSpPr>
        <p:spPr>
          <a:xfrm>
            <a:off x="589390" y="2223789"/>
            <a:ext cx="797125" cy="68241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8" name="Rectangle 19">
            <a:extLst>
              <a:ext uri="{FF2B5EF4-FFF2-40B4-BE49-F238E27FC236}">
                <a16:creationId xmlns:a16="http://schemas.microsoft.com/office/drawing/2014/main" id="{FEE6E60F-FA23-4E09-9734-452F86BDB9F7}"/>
              </a:ext>
            </a:extLst>
          </p:cNvPr>
          <p:cNvSpPr/>
          <p:nvPr userDrawn="1"/>
        </p:nvSpPr>
        <p:spPr>
          <a:xfrm>
            <a:off x="3304210" y="2223789"/>
            <a:ext cx="797125" cy="68241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9" name="Rectangle 20">
            <a:extLst>
              <a:ext uri="{FF2B5EF4-FFF2-40B4-BE49-F238E27FC236}">
                <a16:creationId xmlns:a16="http://schemas.microsoft.com/office/drawing/2014/main" id="{534ECB5B-2F66-4F89-A4C8-DDC12AD3244A}"/>
              </a:ext>
            </a:extLst>
          </p:cNvPr>
          <p:cNvSpPr/>
          <p:nvPr userDrawn="1"/>
        </p:nvSpPr>
        <p:spPr>
          <a:xfrm>
            <a:off x="6090557" y="2223789"/>
            <a:ext cx="797125" cy="68241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0" name="Rectangle 21">
            <a:extLst>
              <a:ext uri="{FF2B5EF4-FFF2-40B4-BE49-F238E27FC236}">
                <a16:creationId xmlns:a16="http://schemas.microsoft.com/office/drawing/2014/main" id="{834E3661-9C20-4F20-AC00-791ACC2CD801}"/>
              </a:ext>
            </a:extLst>
          </p:cNvPr>
          <p:cNvSpPr/>
          <p:nvPr userDrawn="1"/>
        </p:nvSpPr>
        <p:spPr>
          <a:xfrm>
            <a:off x="8859410" y="2223789"/>
            <a:ext cx="797125" cy="68241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25" name="Imagen 24">
            <a:extLst>
              <a:ext uri="{FF2B5EF4-FFF2-40B4-BE49-F238E27FC236}">
                <a16:creationId xmlns:a16="http://schemas.microsoft.com/office/drawing/2014/main" id="{3AE045A2-7C7F-4FB1-9AB0-9916692FAD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195" y="191229"/>
            <a:ext cx="1533547" cy="566575"/>
          </a:xfrm>
          <a:prstGeom prst="rect">
            <a:avLst/>
          </a:prstGeom>
        </p:spPr>
      </p:pic>
      <p:sp>
        <p:nvSpPr>
          <p:cNvPr id="26" name="Rectangle 8">
            <a:extLst>
              <a:ext uri="{FF2B5EF4-FFF2-40B4-BE49-F238E27FC236}">
                <a16:creationId xmlns:a16="http://schemas.microsoft.com/office/drawing/2014/main" id="{04E694E8-ED53-40AB-BAFF-0FF05765A293}"/>
              </a:ext>
            </a:extLst>
          </p:cNvPr>
          <p:cNvSpPr/>
          <p:nvPr userDrawn="1"/>
        </p:nvSpPr>
        <p:spPr>
          <a:xfrm>
            <a:off x="0" y="6627750"/>
            <a:ext cx="12192000" cy="230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Marcador de texto 17">
            <a:extLst>
              <a:ext uri="{FF2B5EF4-FFF2-40B4-BE49-F238E27FC236}">
                <a16:creationId xmlns:a16="http://schemas.microsoft.com/office/drawing/2014/main" id="{CBB28DB7-4E64-49CD-B1F0-947B82B8D126}"/>
              </a:ext>
            </a:extLst>
          </p:cNvPr>
          <p:cNvSpPr>
            <a:spLocks noGrp="1"/>
          </p:cNvSpPr>
          <p:nvPr>
            <p:ph type="body" sz="quarter" idx="17" hasCustomPrompt="1"/>
          </p:nvPr>
        </p:nvSpPr>
        <p:spPr>
          <a:xfrm>
            <a:off x="589391" y="2257753"/>
            <a:ext cx="711328" cy="506958"/>
          </a:xfrm>
        </p:spPr>
        <p:txBody>
          <a:bodyPr>
            <a:normAutofit/>
          </a:bodyPr>
          <a:lstStyle>
            <a:lvl1pPr marL="0" indent="0" algn="r" defTabSz="914400" rtl="0" eaLnBrk="1" latinLnBrk="0" hangingPunct="1">
              <a:lnSpc>
                <a:spcPct val="150000"/>
              </a:lnSpc>
              <a:buNone/>
              <a:defRPr lang="es-ES" sz="1800" kern="1200" spc="300" dirty="0" smtClean="0">
                <a:solidFill>
                  <a:schemeClr val="bg1"/>
                </a:solidFill>
                <a:latin typeface="+mj-lt"/>
                <a:ea typeface="Source Sans Pro Semibold" panose="020B0603030403020204" pitchFamily="34" charset="0"/>
                <a:cs typeface="+mn-cs"/>
              </a:defRPr>
            </a:lvl1pPr>
          </a:lstStyle>
          <a:p>
            <a:pPr lvl="0"/>
            <a:r>
              <a:rPr lang="es-ES" dirty="0"/>
              <a:t>01</a:t>
            </a:r>
          </a:p>
        </p:txBody>
      </p:sp>
      <p:sp>
        <p:nvSpPr>
          <p:cNvPr id="28" name="Marcador de texto 17">
            <a:extLst>
              <a:ext uri="{FF2B5EF4-FFF2-40B4-BE49-F238E27FC236}">
                <a16:creationId xmlns:a16="http://schemas.microsoft.com/office/drawing/2014/main" id="{DC181BA6-E7D3-4985-834B-4CB25493DE1F}"/>
              </a:ext>
            </a:extLst>
          </p:cNvPr>
          <p:cNvSpPr>
            <a:spLocks noGrp="1"/>
          </p:cNvSpPr>
          <p:nvPr>
            <p:ph type="body" sz="quarter" idx="18" hasCustomPrompt="1"/>
          </p:nvPr>
        </p:nvSpPr>
        <p:spPr>
          <a:xfrm>
            <a:off x="3375737" y="2257753"/>
            <a:ext cx="711328" cy="506958"/>
          </a:xfrm>
        </p:spPr>
        <p:txBody>
          <a:bodyPr>
            <a:normAutofit/>
          </a:bodyPr>
          <a:lstStyle>
            <a:lvl1pPr marL="0" indent="0" algn="r" defTabSz="914400" rtl="0" eaLnBrk="1" latinLnBrk="0" hangingPunct="1">
              <a:lnSpc>
                <a:spcPct val="150000"/>
              </a:lnSpc>
              <a:buNone/>
              <a:defRPr lang="es-ES" sz="1800" kern="1200" spc="300" dirty="0" smtClean="0">
                <a:solidFill>
                  <a:schemeClr val="bg1"/>
                </a:solidFill>
                <a:latin typeface="+mj-lt"/>
                <a:ea typeface="Source Sans Pro Semibold" panose="020B0603030403020204" pitchFamily="34" charset="0"/>
                <a:cs typeface="+mn-cs"/>
              </a:defRPr>
            </a:lvl1pPr>
          </a:lstStyle>
          <a:p>
            <a:pPr lvl="0"/>
            <a:r>
              <a:rPr lang="es-ES" dirty="0"/>
              <a:t>02</a:t>
            </a:r>
          </a:p>
        </p:txBody>
      </p:sp>
      <p:sp>
        <p:nvSpPr>
          <p:cNvPr id="29" name="Marcador de texto 17">
            <a:extLst>
              <a:ext uri="{FF2B5EF4-FFF2-40B4-BE49-F238E27FC236}">
                <a16:creationId xmlns:a16="http://schemas.microsoft.com/office/drawing/2014/main" id="{4DABE8AE-D4A4-4444-A76F-CFC004D61FBE}"/>
              </a:ext>
            </a:extLst>
          </p:cNvPr>
          <p:cNvSpPr>
            <a:spLocks noGrp="1"/>
          </p:cNvSpPr>
          <p:nvPr>
            <p:ph type="body" sz="quarter" idx="19" hasCustomPrompt="1"/>
          </p:nvPr>
        </p:nvSpPr>
        <p:spPr>
          <a:xfrm>
            <a:off x="6176354" y="2257753"/>
            <a:ext cx="711328" cy="506958"/>
          </a:xfrm>
        </p:spPr>
        <p:txBody>
          <a:bodyPr>
            <a:normAutofit/>
          </a:bodyPr>
          <a:lstStyle>
            <a:lvl1pPr marL="0" indent="0" algn="r" defTabSz="914400" rtl="0" eaLnBrk="1" latinLnBrk="0" hangingPunct="1">
              <a:lnSpc>
                <a:spcPct val="150000"/>
              </a:lnSpc>
              <a:buNone/>
              <a:defRPr lang="es-ES" sz="1800" kern="1200" spc="300" dirty="0" smtClean="0">
                <a:solidFill>
                  <a:schemeClr val="bg1"/>
                </a:solidFill>
                <a:latin typeface="+mj-lt"/>
                <a:ea typeface="Source Sans Pro Semibold" panose="020B0603030403020204" pitchFamily="34" charset="0"/>
                <a:cs typeface="+mn-cs"/>
              </a:defRPr>
            </a:lvl1pPr>
          </a:lstStyle>
          <a:p>
            <a:pPr lvl="0"/>
            <a:r>
              <a:rPr lang="es-ES" dirty="0"/>
              <a:t>03</a:t>
            </a:r>
          </a:p>
        </p:txBody>
      </p:sp>
      <p:sp>
        <p:nvSpPr>
          <p:cNvPr id="30" name="Marcador de texto 17">
            <a:extLst>
              <a:ext uri="{FF2B5EF4-FFF2-40B4-BE49-F238E27FC236}">
                <a16:creationId xmlns:a16="http://schemas.microsoft.com/office/drawing/2014/main" id="{2D31B70D-932D-4B10-8B99-D80736DEB032}"/>
              </a:ext>
            </a:extLst>
          </p:cNvPr>
          <p:cNvSpPr>
            <a:spLocks noGrp="1"/>
          </p:cNvSpPr>
          <p:nvPr>
            <p:ph type="body" sz="quarter" idx="20" hasCustomPrompt="1"/>
          </p:nvPr>
        </p:nvSpPr>
        <p:spPr>
          <a:xfrm>
            <a:off x="8945207" y="2257753"/>
            <a:ext cx="711328" cy="506958"/>
          </a:xfrm>
        </p:spPr>
        <p:txBody>
          <a:bodyPr>
            <a:normAutofit/>
          </a:bodyPr>
          <a:lstStyle>
            <a:lvl1pPr marL="0" indent="0" algn="r" defTabSz="914400" rtl="0" eaLnBrk="1" latinLnBrk="0" hangingPunct="1">
              <a:lnSpc>
                <a:spcPct val="150000"/>
              </a:lnSpc>
              <a:buNone/>
              <a:defRPr lang="es-ES" sz="1800" kern="1200" spc="300" dirty="0" smtClean="0">
                <a:solidFill>
                  <a:schemeClr val="bg1"/>
                </a:solidFill>
                <a:latin typeface="+mj-lt"/>
                <a:ea typeface="Source Sans Pro Semibold" panose="020B0603030403020204" pitchFamily="34" charset="0"/>
                <a:cs typeface="+mn-cs"/>
              </a:defRPr>
            </a:lvl1pPr>
          </a:lstStyle>
          <a:p>
            <a:pPr lvl="0"/>
            <a:r>
              <a:rPr lang="es-ES" dirty="0"/>
              <a:t>04</a:t>
            </a:r>
          </a:p>
        </p:txBody>
      </p:sp>
      <p:sp>
        <p:nvSpPr>
          <p:cNvPr id="36" name="Marcador de texto 17">
            <a:extLst>
              <a:ext uri="{FF2B5EF4-FFF2-40B4-BE49-F238E27FC236}">
                <a16:creationId xmlns:a16="http://schemas.microsoft.com/office/drawing/2014/main" id="{E13924B5-F209-4941-B6F5-A5224488F97B}"/>
              </a:ext>
            </a:extLst>
          </p:cNvPr>
          <p:cNvSpPr>
            <a:spLocks noGrp="1"/>
          </p:cNvSpPr>
          <p:nvPr>
            <p:ph type="body" sz="quarter" idx="14" hasCustomPrompt="1"/>
          </p:nvPr>
        </p:nvSpPr>
        <p:spPr>
          <a:xfrm>
            <a:off x="817475" y="5076945"/>
            <a:ext cx="1763800" cy="398398"/>
          </a:xfrm>
        </p:spPr>
        <p:txBody>
          <a:bodyPr>
            <a:normAutofit/>
          </a:bodyPr>
          <a:lstStyle>
            <a:lvl1pPr marL="0" indent="0" algn="l" defTabSz="914400" rtl="0" eaLnBrk="1" latinLnBrk="0" hangingPunct="1">
              <a:lnSpc>
                <a:spcPct val="150000"/>
              </a:lnSpc>
              <a:buNone/>
              <a:defRPr lang="es-ES" sz="1000" kern="1200" dirty="0">
                <a:solidFill>
                  <a:srgbClr val="000000"/>
                </a:solidFill>
                <a:latin typeface="Lato Black" panose="020F0502020204030203" pitchFamily="34" charset="0"/>
                <a:ea typeface="Lato Black" panose="020F0502020204030203" pitchFamily="34" charset="0"/>
                <a:cs typeface="Lato Black" panose="020F0502020204030203" pitchFamily="34" charset="0"/>
              </a:defRPr>
            </a:lvl1pPr>
          </a:lstStyle>
          <a:p>
            <a:pPr lvl="0"/>
            <a:r>
              <a:rPr lang="es-ES" dirty="0"/>
              <a:t>LOREM IPSUM</a:t>
            </a:r>
          </a:p>
        </p:txBody>
      </p:sp>
      <p:sp>
        <p:nvSpPr>
          <p:cNvPr id="37" name="Marcador de texto 17">
            <a:extLst>
              <a:ext uri="{FF2B5EF4-FFF2-40B4-BE49-F238E27FC236}">
                <a16:creationId xmlns:a16="http://schemas.microsoft.com/office/drawing/2014/main" id="{DF3FA4E3-567A-40DF-BB0A-3DF81E72824C}"/>
              </a:ext>
            </a:extLst>
          </p:cNvPr>
          <p:cNvSpPr>
            <a:spLocks noGrp="1"/>
          </p:cNvSpPr>
          <p:nvPr>
            <p:ph type="body" sz="quarter" idx="24" hasCustomPrompt="1"/>
          </p:nvPr>
        </p:nvSpPr>
        <p:spPr>
          <a:xfrm>
            <a:off x="855575" y="4635500"/>
            <a:ext cx="2298510" cy="322328"/>
          </a:xfrm>
        </p:spPr>
        <p:txBody>
          <a:bodyPr>
            <a:noAutofit/>
          </a:bodyPr>
          <a:lstStyle>
            <a:lvl1pPr marL="0" indent="0" algn="ctr" defTabSz="914400" rtl="0" eaLnBrk="1" latinLnBrk="0" hangingPunct="1">
              <a:lnSpc>
                <a:spcPct val="100000"/>
              </a:lnSpc>
              <a:buNone/>
              <a:defRPr lang="es-ES" sz="1500" kern="1200" spc="0" dirty="0" smtClean="0">
                <a:solidFill>
                  <a:schemeClr val="bg1"/>
                </a:solidFill>
                <a:latin typeface="+mn-lt"/>
                <a:ea typeface="Lato" charset="0"/>
                <a:cs typeface="Lato" charset="0"/>
              </a:defRPr>
            </a:lvl1pPr>
          </a:lstStyle>
          <a:p>
            <a:pPr lvl="0"/>
            <a:r>
              <a:rPr lang="es-ES" dirty="0"/>
              <a:t>LOREM IPSUM DOLOR</a:t>
            </a:r>
          </a:p>
        </p:txBody>
      </p:sp>
      <p:sp>
        <p:nvSpPr>
          <p:cNvPr id="38" name="Rectángulo 37">
            <a:extLst>
              <a:ext uri="{FF2B5EF4-FFF2-40B4-BE49-F238E27FC236}">
                <a16:creationId xmlns:a16="http://schemas.microsoft.com/office/drawing/2014/main" id="{393B6581-5167-4D27-9C50-46319850253F}"/>
              </a:ext>
            </a:extLst>
          </p:cNvPr>
          <p:cNvSpPr/>
          <p:nvPr userDrawn="1"/>
        </p:nvSpPr>
        <p:spPr>
          <a:xfrm>
            <a:off x="3594100" y="4635500"/>
            <a:ext cx="2315884" cy="322328"/>
          </a:xfrm>
          <a:prstGeom prst="rect">
            <a:avLst/>
          </a:prstGeom>
          <a:solidFill>
            <a:srgbClr val="043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Marcador de texto 17">
            <a:extLst>
              <a:ext uri="{FF2B5EF4-FFF2-40B4-BE49-F238E27FC236}">
                <a16:creationId xmlns:a16="http://schemas.microsoft.com/office/drawing/2014/main" id="{EC25AF3D-026D-4997-A7F1-DB3C4600A298}"/>
              </a:ext>
            </a:extLst>
          </p:cNvPr>
          <p:cNvSpPr>
            <a:spLocks noGrp="1"/>
          </p:cNvSpPr>
          <p:nvPr>
            <p:ph type="body" sz="quarter" idx="25" hasCustomPrompt="1"/>
          </p:nvPr>
        </p:nvSpPr>
        <p:spPr>
          <a:xfrm>
            <a:off x="3562980" y="5076945"/>
            <a:ext cx="1763800" cy="398398"/>
          </a:xfrm>
        </p:spPr>
        <p:txBody>
          <a:bodyPr>
            <a:normAutofit/>
          </a:bodyPr>
          <a:lstStyle>
            <a:lvl1pPr marL="0" indent="0" algn="l" defTabSz="914400" rtl="0" eaLnBrk="1" latinLnBrk="0" hangingPunct="1">
              <a:lnSpc>
                <a:spcPct val="150000"/>
              </a:lnSpc>
              <a:buNone/>
              <a:defRPr lang="es-ES" sz="1000" kern="1200" dirty="0">
                <a:solidFill>
                  <a:srgbClr val="000000"/>
                </a:solidFill>
                <a:latin typeface="Lato Black" panose="020F0502020204030203" pitchFamily="34" charset="0"/>
                <a:ea typeface="Lato Black" panose="020F0502020204030203" pitchFamily="34" charset="0"/>
                <a:cs typeface="Lato Black" panose="020F0502020204030203" pitchFamily="34" charset="0"/>
              </a:defRPr>
            </a:lvl1pPr>
          </a:lstStyle>
          <a:p>
            <a:pPr lvl="0"/>
            <a:r>
              <a:rPr lang="es-ES" dirty="0"/>
              <a:t>LOREM IPSUM</a:t>
            </a:r>
          </a:p>
        </p:txBody>
      </p:sp>
      <p:sp>
        <p:nvSpPr>
          <p:cNvPr id="40" name="Marcador de texto 17">
            <a:extLst>
              <a:ext uri="{FF2B5EF4-FFF2-40B4-BE49-F238E27FC236}">
                <a16:creationId xmlns:a16="http://schemas.microsoft.com/office/drawing/2014/main" id="{666A60E4-956F-490B-89A9-82A18DAD22AE}"/>
              </a:ext>
            </a:extLst>
          </p:cNvPr>
          <p:cNvSpPr>
            <a:spLocks noGrp="1"/>
          </p:cNvSpPr>
          <p:nvPr>
            <p:ph type="body" sz="quarter" idx="26" hasCustomPrompt="1"/>
          </p:nvPr>
        </p:nvSpPr>
        <p:spPr>
          <a:xfrm>
            <a:off x="3601080" y="4635500"/>
            <a:ext cx="2298510" cy="322328"/>
          </a:xfrm>
        </p:spPr>
        <p:txBody>
          <a:bodyPr>
            <a:noAutofit/>
          </a:bodyPr>
          <a:lstStyle>
            <a:lvl1pPr marL="0" indent="0" algn="ctr" defTabSz="914400" rtl="0" eaLnBrk="1" latinLnBrk="0" hangingPunct="1">
              <a:lnSpc>
                <a:spcPct val="100000"/>
              </a:lnSpc>
              <a:buNone/>
              <a:defRPr lang="es-ES" sz="1500" kern="1200" spc="0" dirty="0" smtClean="0">
                <a:solidFill>
                  <a:schemeClr val="bg1"/>
                </a:solidFill>
                <a:latin typeface="+mn-lt"/>
                <a:ea typeface="Lato" charset="0"/>
                <a:cs typeface="Lato" charset="0"/>
              </a:defRPr>
            </a:lvl1pPr>
          </a:lstStyle>
          <a:p>
            <a:pPr lvl="0"/>
            <a:r>
              <a:rPr lang="es-ES" dirty="0"/>
              <a:t>LOREM IPSUM DOLOR</a:t>
            </a:r>
          </a:p>
        </p:txBody>
      </p:sp>
      <p:sp>
        <p:nvSpPr>
          <p:cNvPr id="41" name="Rectángulo 40">
            <a:extLst>
              <a:ext uri="{FF2B5EF4-FFF2-40B4-BE49-F238E27FC236}">
                <a16:creationId xmlns:a16="http://schemas.microsoft.com/office/drawing/2014/main" id="{70CEBEB4-C0AA-4913-9572-FCEDCEE26FA9}"/>
              </a:ext>
            </a:extLst>
          </p:cNvPr>
          <p:cNvSpPr/>
          <p:nvPr userDrawn="1"/>
        </p:nvSpPr>
        <p:spPr>
          <a:xfrm>
            <a:off x="6339605" y="4635500"/>
            <a:ext cx="2315884" cy="322328"/>
          </a:xfrm>
          <a:prstGeom prst="rect">
            <a:avLst/>
          </a:prstGeom>
          <a:solidFill>
            <a:srgbClr val="043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Marcador de texto 17">
            <a:extLst>
              <a:ext uri="{FF2B5EF4-FFF2-40B4-BE49-F238E27FC236}">
                <a16:creationId xmlns:a16="http://schemas.microsoft.com/office/drawing/2014/main" id="{337A75C8-B5CC-470B-AAE7-0B530A5EB711}"/>
              </a:ext>
            </a:extLst>
          </p:cNvPr>
          <p:cNvSpPr>
            <a:spLocks noGrp="1"/>
          </p:cNvSpPr>
          <p:nvPr>
            <p:ph type="body" sz="quarter" idx="27" hasCustomPrompt="1"/>
          </p:nvPr>
        </p:nvSpPr>
        <p:spPr>
          <a:xfrm>
            <a:off x="6308485" y="5076945"/>
            <a:ext cx="1763800" cy="398398"/>
          </a:xfrm>
        </p:spPr>
        <p:txBody>
          <a:bodyPr>
            <a:normAutofit/>
          </a:bodyPr>
          <a:lstStyle>
            <a:lvl1pPr marL="0" indent="0" algn="l" defTabSz="914400" rtl="0" eaLnBrk="1" latinLnBrk="0" hangingPunct="1">
              <a:lnSpc>
                <a:spcPct val="150000"/>
              </a:lnSpc>
              <a:buNone/>
              <a:defRPr lang="es-ES" sz="1000" kern="1200" dirty="0">
                <a:solidFill>
                  <a:srgbClr val="000000"/>
                </a:solidFill>
                <a:latin typeface="Lato Black" panose="020F0502020204030203" pitchFamily="34" charset="0"/>
                <a:ea typeface="Lato Black" panose="020F0502020204030203" pitchFamily="34" charset="0"/>
                <a:cs typeface="Lato Black" panose="020F0502020204030203" pitchFamily="34" charset="0"/>
              </a:defRPr>
            </a:lvl1pPr>
          </a:lstStyle>
          <a:p>
            <a:pPr lvl="0"/>
            <a:r>
              <a:rPr lang="es-ES" dirty="0"/>
              <a:t>LOREM IPSUM</a:t>
            </a:r>
          </a:p>
        </p:txBody>
      </p:sp>
      <p:sp>
        <p:nvSpPr>
          <p:cNvPr id="43" name="Marcador de texto 17">
            <a:extLst>
              <a:ext uri="{FF2B5EF4-FFF2-40B4-BE49-F238E27FC236}">
                <a16:creationId xmlns:a16="http://schemas.microsoft.com/office/drawing/2014/main" id="{E3A0B475-DDD7-4568-9E05-766BAA92B59D}"/>
              </a:ext>
            </a:extLst>
          </p:cNvPr>
          <p:cNvSpPr>
            <a:spLocks noGrp="1"/>
          </p:cNvSpPr>
          <p:nvPr>
            <p:ph type="body" sz="quarter" idx="28" hasCustomPrompt="1"/>
          </p:nvPr>
        </p:nvSpPr>
        <p:spPr>
          <a:xfrm>
            <a:off x="6346585" y="4635500"/>
            <a:ext cx="2298510" cy="322328"/>
          </a:xfrm>
        </p:spPr>
        <p:txBody>
          <a:bodyPr>
            <a:noAutofit/>
          </a:bodyPr>
          <a:lstStyle>
            <a:lvl1pPr marL="0" indent="0" algn="ctr" defTabSz="914400" rtl="0" eaLnBrk="1" latinLnBrk="0" hangingPunct="1">
              <a:lnSpc>
                <a:spcPct val="100000"/>
              </a:lnSpc>
              <a:buNone/>
              <a:defRPr lang="es-ES" sz="1500" kern="1200" spc="0" dirty="0" smtClean="0">
                <a:solidFill>
                  <a:schemeClr val="bg1"/>
                </a:solidFill>
                <a:latin typeface="+mn-lt"/>
                <a:ea typeface="Lato" charset="0"/>
                <a:cs typeface="Lato" charset="0"/>
              </a:defRPr>
            </a:lvl1pPr>
          </a:lstStyle>
          <a:p>
            <a:pPr lvl="0"/>
            <a:r>
              <a:rPr lang="es-ES" dirty="0"/>
              <a:t>LOREM IPSUM DOLOR</a:t>
            </a:r>
          </a:p>
        </p:txBody>
      </p:sp>
      <p:sp>
        <p:nvSpPr>
          <p:cNvPr id="44" name="Rectángulo 43">
            <a:extLst>
              <a:ext uri="{FF2B5EF4-FFF2-40B4-BE49-F238E27FC236}">
                <a16:creationId xmlns:a16="http://schemas.microsoft.com/office/drawing/2014/main" id="{519ECE26-2A2B-4D1E-9104-37DCDD2FFD0B}"/>
              </a:ext>
            </a:extLst>
          </p:cNvPr>
          <p:cNvSpPr/>
          <p:nvPr userDrawn="1"/>
        </p:nvSpPr>
        <p:spPr>
          <a:xfrm>
            <a:off x="9100628" y="4635500"/>
            <a:ext cx="2315884" cy="322328"/>
          </a:xfrm>
          <a:prstGeom prst="rect">
            <a:avLst/>
          </a:prstGeom>
          <a:solidFill>
            <a:srgbClr val="043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Marcador de texto 17">
            <a:extLst>
              <a:ext uri="{FF2B5EF4-FFF2-40B4-BE49-F238E27FC236}">
                <a16:creationId xmlns:a16="http://schemas.microsoft.com/office/drawing/2014/main" id="{1FE7430C-6675-48E3-981A-D486B257E46A}"/>
              </a:ext>
            </a:extLst>
          </p:cNvPr>
          <p:cNvSpPr>
            <a:spLocks noGrp="1"/>
          </p:cNvSpPr>
          <p:nvPr>
            <p:ph type="body" sz="quarter" idx="29" hasCustomPrompt="1"/>
          </p:nvPr>
        </p:nvSpPr>
        <p:spPr>
          <a:xfrm>
            <a:off x="9069508" y="5076945"/>
            <a:ext cx="1763800" cy="398398"/>
          </a:xfrm>
        </p:spPr>
        <p:txBody>
          <a:bodyPr>
            <a:normAutofit/>
          </a:bodyPr>
          <a:lstStyle>
            <a:lvl1pPr marL="0" indent="0" algn="l" defTabSz="914400" rtl="0" eaLnBrk="1" latinLnBrk="0" hangingPunct="1">
              <a:lnSpc>
                <a:spcPct val="150000"/>
              </a:lnSpc>
              <a:buNone/>
              <a:defRPr lang="es-ES" sz="1000" kern="1200" dirty="0">
                <a:solidFill>
                  <a:srgbClr val="000000"/>
                </a:solidFill>
                <a:latin typeface="Lato Black" panose="020F0502020204030203" pitchFamily="34" charset="0"/>
                <a:ea typeface="Lato Black" panose="020F0502020204030203" pitchFamily="34" charset="0"/>
                <a:cs typeface="Lato Black" panose="020F0502020204030203" pitchFamily="34" charset="0"/>
              </a:defRPr>
            </a:lvl1pPr>
          </a:lstStyle>
          <a:p>
            <a:pPr lvl="0"/>
            <a:r>
              <a:rPr lang="es-ES" dirty="0"/>
              <a:t>LOREM IPSUM</a:t>
            </a:r>
          </a:p>
        </p:txBody>
      </p:sp>
      <p:sp>
        <p:nvSpPr>
          <p:cNvPr id="46" name="Marcador de texto 17">
            <a:extLst>
              <a:ext uri="{FF2B5EF4-FFF2-40B4-BE49-F238E27FC236}">
                <a16:creationId xmlns:a16="http://schemas.microsoft.com/office/drawing/2014/main" id="{8943610F-111A-4C93-8FF1-E0FFA69E6A29}"/>
              </a:ext>
            </a:extLst>
          </p:cNvPr>
          <p:cNvSpPr>
            <a:spLocks noGrp="1"/>
          </p:cNvSpPr>
          <p:nvPr>
            <p:ph type="body" sz="quarter" idx="30" hasCustomPrompt="1"/>
          </p:nvPr>
        </p:nvSpPr>
        <p:spPr>
          <a:xfrm>
            <a:off x="9107608" y="4635500"/>
            <a:ext cx="2298510" cy="322328"/>
          </a:xfrm>
        </p:spPr>
        <p:txBody>
          <a:bodyPr>
            <a:noAutofit/>
          </a:bodyPr>
          <a:lstStyle>
            <a:lvl1pPr marL="0" indent="0" algn="ctr" defTabSz="914400" rtl="0" eaLnBrk="1" latinLnBrk="0" hangingPunct="1">
              <a:lnSpc>
                <a:spcPct val="100000"/>
              </a:lnSpc>
              <a:buNone/>
              <a:defRPr lang="es-ES" sz="1500" kern="1200" spc="0" dirty="0" smtClean="0">
                <a:solidFill>
                  <a:schemeClr val="bg1"/>
                </a:solidFill>
                <a:latin typeface="+mn-lt"/>
                <a:ea typeface="Lato" charset="0"/>
                <a:cs typeface="Lato" charset="0"/>
              </a:defRPr>
            </a:lvl1pPr>
          </a:lstStyle>
          <a:p>
            <a:pPr lvl="0"/>
            <a:r>
              <a:rPr lang="es-ES" dirty="0"/>
              <a:t>LOREM IPSUM DOLOR</a:t>
            </a:r>
          </a:p>
        </p:txBody>
      </p:sp>
      <p:sp>
        <p:nvSpPr>
          <p:cNvPr id="47" name="Título 16">
            <a:extLst>
              <a:ext uri="{FF2B5EF4-FFF2-40B4-BE49-F238E27FC236}">
                <a16:creationId xmlns:a16="http://schemas.microsoft.com/office/drawing/2014/main" id="{22D6B6BA-58DF-455B-A81F-785693B570D6}"/>
              </a:ext>
            </a:extLst>
          </p:cNvPr>
          <p:cNvSpPr>
            <a:spLocks noGrp="1"/>
          </p:cNvSpPr>
          <p:nvPr>
            <p:ph type="title" hasCustomPrompt="1"/>
          </p:nvPr>
        </p:nvSpPr>
        <p:spPr>
          <a:xfrm>
            <a:off x="3861916" y="932345"/>
            <a:ext cx="4468168" cy="724320"/>
          </a:xfrm>
        </p:spPr>
        <p:txBody>
          <a:bodyPr>
            <a:normAutofit/>
          </a:bodyPr>
          <a:lstStyle>
            <a:lvl1pPr algn="ctr">
              <a:defRPr sz="4000"/>
            </a:lvl1pPr>
          </a:lstStyle>
          <a:p>
            <a:r>
              <a:rPr lang="es-ES" dirty="0"/>
              <a:t>LOREM IPSUM</a:t>
            </a:r>
          </a:p>
        </p:txBody>
      </p:sp>
      <p:sp>
        <p:nvSpPr>
          <p:cNvPr id="49" name="Marcador de pie de página 48">
            <a:extLst>
              <a:ext uri="{FF2B5EF4-FFF2-40B4-BE49-F238E27FC236}">
                <a16:creationId xmlns:a16="http://schemas.microsoft.com/office/drawing/2014/main" id="{4A2AFC80-4894-4B53-83B6-7DF47FEB2F42}"/>
              </a:ext>
            </a:extLst>
          </p:cNvPr>
          <p:cNvSpPr>
            <a:spLocks noGrp="1"/>
          </p:cNvSpPr>
          <p:nvPr>
            <p:ph type="ftr" sz="quarter" idx="32"/>
          </p:nvPr>
        </p:nvSpPr>
        <p:spPr/>
        <p:txBody>
          <a:bodyPr/>
          <a:lstStyle/>
          <a:p>
            <a:r>
              <a:rPr lang="es-ES"/>
              <a:t>UAX.ES</a:t>
            </a:r>
            <a:endParaRPr lang="es-ES" dirty="0"/>
          </a:p>
        </p:txBody>
      </p:sp>
      <p:sp>
        <p:nvSpPr>
          <p:cNvPr id="51" name="Slide Number Placeholder 3">
            <a:extLst>
              <a:ext uri="{FF2B5EF4-FFF2-40B4-BE49-F238E27FC236}">
                <a16:creationId xmlns:a16="http://schemas.microsoft.com/office/drawing/2014/main" id="{E72B5432-B6AB-459A-B096-D449BC60BF9E}"/>
              </a:ext>
            </a:extLst>
          </p:cNvPr>
          <p:cNvSpPr>
            <a:spLocks noGrp="1"/>
          </p:cNvSpPr>
          <p:nvPr>
            <p:ph type="sldNum" sz="quarter" idx="12"/>
          </p:nvPr>
        </p:nvSpPr>
        <p:spPr>
          <a:xfrm>
            <a:off x="11353800" y="175690"/>
            <a:ext cx="422854" cy="365125"/>
          </a:xfrm>
        </p:spPr>
        <p:txBody>
          <a:bodyPr/>
          <a:lstStyle/>
          <a:p>
            <a:fld id="{90C7AF80-A834-48E8-B5C2-D720A4B265E2}" type="slidenum">
              <a:rPr lang="id-ID" smtClean="0"/>
              <a:t>‹Nº›</a:t>
            </a:fld>
            <a:endParaRPr lang="id-ID"/>
          </a:p>
        </p:txBody>
      </p:sp>
    </p:spTree>
    <p:extLst>
      <p:ext uri="{BB962C8B-B14F-4D97-AF65-F5344CB8AC3E}">
        <p14:creationId xmlns:p14="http://schemas.microsoft.com/office/powerpoint/2010/main" val="3829516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Título 16">
            <a:extLst>
              <a:ext uri="{FF2B5EF4-FFF2-40B4-BE49-F238E27FC236}">
                <a16:creationId xmlns:a16="http://schemas.microsoft.com/office/drawing/2014/main" id="{90554F6F-D339-4C9A-9C22-7BD99B786A4E}"/>
              </a:ext>
            </a:extLst>
          </p:cNvPr>
          <p:cNvSpPr>
            <a:spLocks noGrp="1"/>
          </p:cNvSpPr>
          <p:nvPr>
            <p:ph type="title" hasCustomPrompt="1"/>
          </p:nvPr>
        </p:nvSpPr>
        <p:spPr>
          <a:xfrm>
            <a:off x="3861916" y="932345"/>
            <a:ext cx="4468168" cy="724320"/>
          </a:xfrm>
        </p:spPr>
        <p:txBody>
          <a:bodyPr>
            <a:normAutofit/>
          </a:bodyPr>
          <a:lstStyle>
            <a:lvl1pPr algn="ctr">
              <a:defRPr sz="4000"/>
            </a:lvl1pPr>
          </a:lstStyle>
          <a:p>
            <a:r>
              <a:rPr lang="es-ES" dirty="0"/>
              <a:t>LOREM IPSUM</a:t>
            </a:r>
          </a:p>
        </p:txBody>
      </p:sp>
      <p:pic>
        <p:nvPicPr>
          <p:cNvPr id="4" name="Imagen 3">
            <a:extLst>
              <a:ext uri="{FF2B5EF4-FFF2-40B4-BE49-F238E27FC236}">
                <a16:creationId xmlns:a16="http://schemas.microsoft.com/office/drawing/2014/main" id="{0BCFBABD-616E-4B49-98E4-3BB4992E30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195" y="191229"/>
            <a:ext cx="1533547" cy="566575"/>
          </a:xfrm>
          <a:prstGeom prst="rect">
            <a:avLst/>
          </a:prstGeom>
        </p:spPr>
      </p:pic>
      <p:sp>
        <p:nvSpPr>
          <p:cNvPr id="5" name="Marcador de pie de página 4">
            <a:extLst>
              <a:ext uri="{FF2B5EF4-FFF2-40B4-BE49-F238E27FC236}">
                <a16:creationId xmlns:a16="http://schemas.microsoft.com/office/drawing/2014/main" id="{4A828981-E10F-4C58-A90C-4A80E46E5B1F}"/>
              </a:ext>
            </a:extLst>
          </p:cNvPr>
          <p:cNvSpPr>
            <a:spLocks noGrp="1"/>
          </p:cNvSpPr>
          <p:nvPr>
            <p:ph type="ftr" sz="quarter" idx="11"/>
          </p:nvPr>
        </p:nvSpPr>
        <p:spPr/>
        <p:txBody>
          <a:bodyPr/>
          <a:lstStyle/>
          <a:p>
            <a:r>
              <a:rPr lang="es-ES"/>
              <a:t>UAX.ES</a:t>
            </a:r>
            <a:endParaRPr lang="es-ES" dirty="0"/>
          </a:p>
        </p:txBody>
      </p:sp>
      <p:sp>
        <p:nvSpPr>
          <p:cNvPr id="9" name="Marcador de texto 17">
            <a:extLst>
              <a:ext uri="{FF2B5EF4-FFF2-40B4-BE49-F238E27FC236}">
                <a16:creationId xmlns:a16="http://schemas.microsoft.com/office/drawing/2014/main" id="{5DF390A8-2E24-4D70-B69B-B50C64B38E12}"/>
              </a:ext>
            </a:extLst>
          </p:cNvPr>
          <p:cNvSpPr>
            <a:spLocks noGrp="1"/>
          </p:cNvSpPr>
          <p:nvPr>
            <p:ph type="body" sz="quarter" idx="14" hasCustomPrompt="1"/>
          </p:nvPr>
        </p:nvSpPr>
        <p:spPr>
          <a:xfrm>
            <a:off x="2414954" y="5565034"/>
            <a:ext cx="7362092" cy="724321"/>
          </a:xfrm>
        </p:spPr>
        <p:txBody>
          <a:bodyPr>
            <a:normAutofit/>
          </a:bodyPr>
          <a:lstStyle>
            <a:lvl1pPr marL="0" indent="0" algn="ctr" defTabSz="914400" rtl="0" eaLnBrk="1" latinLnBrk="0" hangingPunct="1">
              <a:lnSpc>
                <a:spcPct val="150000"/>
              </a:lnSpc>
              <a:buNone/>
              <a:defRPr lang="es-ES" sz="900" i="0" kern="120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defRPr>
            </a:lvl1pPr>
          </a:lstStyle>
          <a:p>
            <a:pPr algn="ctr">
              <a:lnSpc>
                <a:spcPct val="150000"/>
              </a:lnSpc>
            </a:pPr>
            <a:r>
              <a:rPr lang="id-ID" sz="9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tx1">
                    <a:lumMod val="75000"/>
                    <a:lumOff val="25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r>
              <a:rPr lang="id-ID" sz="9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a:t>
            </a:r>
          </a:p>
        </p:txBody>
      </p:sp>
      <p:sp>
        <p:nvSpPr>
          <p:cNvPr id="10" name="Slide Number Placeholder 3">
            <a:extLst>
              <a:ext uri="{FF2B5EF4-FFF2-40B4-BE49-F238E27FC236}">
                <a16:creationId xmlns:a16="http://schemas.microsoft.com/office/drawing/2014/main" id="{7AFC92B8-BD3D-457C-9B25-63A25ACB481D}"/>
              </a:ext>
            </a:extLst>
          </p:cNvPr>
          <p:cNvSpPr>
            <a:spLocks noGrp="1"/>
          </p:cNvSpPr>
          <p:nvPr>
            <p:ph type="sldNum" sz="quarter" idx="12"/>
          </p:nvPr>
        </p:nvSpPr>
        <p:spPr>
          <a:xfrm>
            <a:off x="11353800" y="175690"/>
            <a:ext cx="422854" cy="365125"/>
          </a:xfrm>
        </p:spPr>
        <p:txBody>
          <a:bodyPr/>
          <a:lstStyle/>
          <a:p>
            <a:fld id="{90C7AF80-A834-48E8-B5C2-D720A4B265E2}" type="slidenum">
              <a:rPr lang="id-ID" smtClean="0"/>
              <a:t>‹Nº›</a:t>
            </a:fld>
            <a:endParaRPr lang="id-ID"/>
          </a:p>
        </p:txBody>
      </p:sp>
    </p:spTree>
    <p:extLst>
      <p:ext uri="{BB962C8B-B14F-4D97-AF65-F5344CB8AC3E}">
        <p14:creationId xmlns:p14="http://schemas.microsoft.com/office/powerpoint/2010/main" val="2585562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BCFBABD-616E-4B49-98E4-3BB4992E30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195" y="191229"/>
            <a:ext cx="1533547" cy="566575"/>
          </a:xfrm>
          <a:prstGeom prst="rect">
            <a:avLst/>
          </a:prstGeom>
        </p:spPr>
      </p:pic>
      <p:sp>
        <p:nvSpPr>
          <p:cNvPr id="5" name="Marcador de pie de página 4">
            <a:extLst>
              <a:ext uri="{FF2B5EF4-FFF2-40B4-BE49-F238E27FC236}">
                <a16:creationId xmlns:a16="http://schemas.microsoft.com/office/drawing/2014/main" id="{4A828981-E10F-4C58-A90C-4A80E46E5B1F}"/>
              </a:ext>
            </a:extLst>
          </p:cNvPr>
          <p:cNvSpPr>
            <a:spLocks noGrp="1"/>
          </p:cNvSpPr>
          <p:nvPr>
            <p:ph type="ftr" sz="quarter" idx="11"/>
          </p:nvPr>
        </p:nvSpPr>
        <p:spPr/>
        <p:txBody>
          <a:bodyPr/>
          <a:lstStyle/>
          <a:p>
            <a:r>
              <a:rPr lang="es-ES"/>
              <a:t>UAX.ES</a:t>
            </a:r>
            <a:endParaRPr lang="es-ES" dirty="0"/>
          </a:p>
        </p:txBody>
      </p:sp>
      <p:sp>
        <p:nvSpPr>
          <p:cNvPr id="10" name="Slide Number Placeholder 3">
            <a:extLst>
              <a:ext uri="{FF2B5EF4-FFF2-40B4-BE49-F238E27FC236}">
                <a16:creationId xmlns:a16="http://schemas.microsoft.com/office/drawing/2014/main" id="{7AFC92B8-BD3D-457C-9B25-63A25ACB481D}"/>
              </a:ext>
            </a:extLst>
          </p:cNvPr>
          <p:cNvSpPr>
            <a:spLocks noGrp="1"/>
          </p:cNvSpPr>
          <p:nvPr>
            <p:ph type="sldNum" sz="quarter" idx="12"/>
          </p:nvPr>
        </p:nvSpPr>
        <p:spPr>
          <a:xfrm>
            <a:off x="11353800" y="175690"/>
            <a:ext cx="422854" cy="365125"/>
          </a:xfrm>
        </p:spPr>
        <p:txBody>
          <a:bodyPr/>
          <a:lstStyle/>
          <a:p>
            <a:fld id="{90C7AF80-A834-48E8-B5C2-D720A4B265E2}" type="slidenum">
              <a:rPr lang="id-ID" smtClean="0"/>
              <a:t>‹Nº›</a:t>
            </a:fld>
            <a:endParaRPr lang="id-ID"/>
          </a:p>
        </p:txBody>
      </p:sp>
    </p:spTree>
    <p:extLst>
      <p:ext uri="{BB962C8B-B14F-4D97-AF65-F5344CB8AC3E}">
        <p14:creationId xmlns:p14="http://schemas.microsoft.com/office/powerpoint/2010/main" val="2161771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A017132-C397-4146-A0A2-3969ECD96C65}"/>
              </a:ext>
            </a:extLst>
          </p:cNvPr>
          <p:cNvSpPr/>
          <p:nvPr userDrawn="1"/>
        </p:nvSpPr>
        <p:spPr>
          <a:xfrm>
            <a:off x="0" y="0"/>
            <a:ext cx="12192000" cy="6858000"/>
          </a:xfrm>
          <a:prstGeom prst="rect">
            <a:avLst/>
          </a:prstGeom>
          <a:solidFill>
            <a:srgbClr val="003F6F">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3">
            <a:extLst>
              <a:ext uri="{FF2B5EF4-FFF2-40B4-BE49-F238E27FC236}">
                <a16:creationId xmlns:a16="http://schemas.microsoft.com/office/drawing/2014/main" id="{B8CA3FAF-1D46-4822-9BF9-A14ADCAB73BC}"/>
              </a:ext>
            </a:extLst>
          </p:cNvPr>
          <p:cNvSpPr txBox="1"/>
          <p:nvPr userDrawn="1"/>
        </p:nvSpPr>
        <p:spPr>
          <a:xfrm>
            <a:off x="4282042" y="4196083"/>
            <a:ext cx="3627917" cy="707886"/>
          </a:xfrm>
          <a:prstGeom prst="rect">
            <a:avLst/>
          </a:prstGeom>
          <a:noFill/>
        </p:spPr>
        <p:txBody>
          <a:bodyPr wrap="none" rtlCol="0">
            <a:spAutoFit/>
          </a:bodyPr>
          <a:lstStyle/>
          <a:p>
            <a:pPr algn="ctr"/>
            <a:r>
              <a:rPr lang="id-ID" sz="4000" spc="1400" dirty="0">
                <a:solidFill>
                  <a:schemeClr val="bg1"/>
                </a:solidFill>
                <a:latin typeface="Lato" charset="0"/>
                <a:ea typeface="Lato" charset="0"/>
                <a:cs typeface="Lato" charset="0"/>
              </a:rPr>
              <a:t>GRACIAS</a:t>
            </a:r>
          </a:p>
        </p:txBody>
      </p:sp>
      <p:pic>
        <p:nvPicPr>
          <p:cNvPr id="7" name="Imagen 6">
            <a:extLst>
              <a:ext uri="{FF2B5EF4-FFF2-40B4-BE49-F238E27FC236}">
                <a16:creationId xmlns:a16="http://schemas.microsoft.com/office/drawing/2014/main" id="{359E6662-CF62-4990-AC37-8AF3329CA7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09220" y="2436167"/>
            <a:ext cx="4173561" cy="1577549"/>
          </a:xfrm>
          <a:prstGeom prst="rect">
            <a:avLst/>
          </a:prstGeom>
        </p:spPr>
      </p:pic>
      <p:sp>
        <p:nvSpPr>
          <p:cNvPr id="9" name="Marcador de texto 16">
            <a:extLst>
              <a:ext uri="{FF2B5EF4-FFF2-40B4-BE49-F238E27FC236}">
                <a16:creationId xmlns:a16="http://schemas.microsoft.com/office/drawing/2014/main" id="{2D1B78CC-E990-4255-9270-31888F6D41BB}"/>
              </a:ext>
            </a:extLst>
          </p:cNvPr>
          <p:cNvSpPr txBox="1">
            <a:spLocks/>
          </p:cNvSpPr>
          <p:nvPr userDrawn="1"/>
        </p:nvSpPr>
        <p:spPr>
          <a:xfrm>
            <a:off x="5376069" y="5730787"/>
            <a:ext cx="1439862" cy="3619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solidFill>
                  <a:schemeClr val="bg1"/>
                </a:solidFill>
                <a:latin typeface="Lato" charset="0"/>
                <a:ea typeface="Lato" charset="0"/>
                <a:cs typeface="Lato" charset="0"/>
              </a:rPr>
              <a:t>UAX.ES</a:t>
            </a:r>
          </a:p>
        </p:txBody>
      </p:sp>
    </p:spTree>
    <p:extLst>
      <p:ext uri="{BB962C8B-B14F-4D97-AF65-F5344CB8AC3E}">
        <p14:creationId xmlns:p14="http://schemas.microsoft.com/office/powerpoint/2010/main" val="4265137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EAB4D4F-5A6A-D7EC-F9DC-911A38A8F9C9}"/>
              </a:ext>
            </a:extLst>
          </p:cNvPr>
          <p:cNvSpPr>
            <a:spLocks noGrp="1"/>
          </p:cNvSpPr>
          <p:nvPr>
            <p:ph type="dt" sz="half" idx="10"/>
          </p:nvPr>
        </p:nvSpPr>
        <p:spPr/>
        <p:txBody>
          <a:bodyPr/>
          <a:lstStyle/>
          <a:p>
            <a:fld id="{F1492E7B-73C8-BB4F-AB73-A44CF5D2D73C}" type="datetimeFigureOut">
              <a:rPr lang="es-ES" smtClean="0"/>
              <a:t>10/8/24</a:t>
            </a:fld>
            <a:endParaRPr lang="es-ES"/>
          </a:p>
        </p:txBody>
      </p:sp>
      <p:sp>
        <p:nvSpPr>
          <p:cNvPr id="3" name="Marcador de pie de página 2">
            <a:extLst>
              <a:ext uri="{FF2B5EF4-FFF2-40B4-BE49-F238E27FC236}">
                <a16:creationId xmlns:a16="http://schemas.microsoft.com/office/drawing/2014/main" id="{00B47FA3-E18C-2BCF-B815-4EA994E4652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355D44FD-8356-75F6-9A36-D4D594036E44}"/>
              </a:ext>
            </a:extLst>
          </p:cNvPr>
          <p:cNvSpPr>
            <a:spLocks noGrp="1"/>
          </p:cNvSpPr>
          <p:nvPr>
            <p:ph type="sldNum" sz="quarter" idx="12"/>
          </p:nvPr>
        </p:nvSpPr>
        <p:spPr/>
        <p:txBody>
          <a:bodyPr/>
          <a:lstStyle/>
          <a:p>
            <a:fld id="{129589A7-F2B7-3C42-969D-0B345713C18C}" type="slidenum">
              <a:rPr lang="es-ES" smtClean="0"/>
              <a:t>‹Nº›</a:t>
            </a:fld>
            <a:endParaRPr lang="es-ES"/>
          </a:p>
        </p:txBody>
      </p:sp>
    </p:spTree>
    <p:extLst>
      <p:ext uri="{BB962C8B-B14F-4D97-AF65-F5344CB8AC3E}">
        <p14:creationId xmlns:p14="http://schemas.microsoft.com/office/powerpoint/2010/main" val="953409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3402ADAA-17AF-4863-B9F8-69DB6399C5CE}"/>
              </a:ext>
            </a:extLst>
          </p:cNvPr>
          <p:cNvSpPr/>
          <p:nvPr userDrawn="1"/>
        </p:nvSpPr>
        <p:spPr>
          <a:xfrm>
            <a:off x="0" y="1"/>
            <a:ext cx="4586514" cy="6857999"/>
          </a:xfrm>
          <a:prstGeom prst="rect">
            <a:avLst/>
          </a:prstGeom>
          <a:solidFill>
            <a:srgbClr val="003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Título 11">
            <a:extLst>
              <a:ext uri="{FF2B5EF4-FFF2-40B4-BE49-F238E27FC236}">
                <a16:creationId xmlns:a16="http://schemas.microsoft.com/office/drawing/2014/main" id="{EDF22244-EDF6-459A-AC71-7AE4F56DE475}"/>
              </a:ext>
            </a:extLst>
          </p:cNvPr>
          <p:cNvSpPr>
            <a:spLocks noGrp="1"/>
          </p:cNvSpPr>
          <p:nvPr>
            <p:ph type="title" hasCustomPrompt="1"/>
          </p:nvPr>
        </p:nvSpPr>
        <p:spPr>
          <a:xfrm>
            <a:off x="1203292" y="975293"/>
            <a:ext cx="2730534" cy="1325563"/>
          </a:xfrm>
        </p:spPr>
        <p:txBody>
          <a:bodyPr/>
          <a:lstStyle>
            <a:lvl1pPr>
              <a:defRPr>
                <a:solidFill>
                  <a:schemeClr val="bg1"/>
                </a:solidFill>
              </a:defRPr>
            </a:lvl1pPr>
          </a:lstStyle>
          <a:p>
            <a:r>
              <a:rPr lang="es-ES" dirty="0"/>
              <a:t>ÍNDICE</a:t>
            </a:r>
          </a:p>
        </p:txBody>
      </p:sp>
      <p:pic>
        <p:nvPicPr>
          <p:cNvPr id="7" name="Imagen 6">
            <a:extLst>
              <a:ext uri="{FF2B5EF4-FFF2-40B4-BE49-F238E27FC236}">
                <a16:creationId xmlns:a16="http://schemas.microsoft.com/office/drawing/2014/main" id="{4C172332-49D4-4402-83CF-B3DF20EB634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4291" y="6093839"/>
            <a:ext cx="1684652" cy="622401"/>
          </a:xfrm>
          <a:prstGeom prst="rect">
            <a:avLst/>
          </a:prstGeom>
        </p:spPr>
      </p:pic>
      <p:sp>
        <p:nvSpPr>
          <p:cNvPr id="10" name="Marcador de pie de página 9">
            <a:extLst>
              <a:ext uri="{FF2B5EF4-FFF2-40B4-BE49-F238E27FC236}">
                <a16:creationId xmlns:a16="http://schemas.microsoft.com/office/drawing/2014/main" id="{F76DDDA5-BEDA-4C17-9DB2-3457F5C3741E}"/>
              </a:ext>
            </a:extLst>
          </p:cNvPr>
          <p:cNvSpPr>
            <a:spLocks noGrp="1"/>
          </p:cNvSpPr>
          <p:nvPr>
            <p:ph type="ftr" sz="quarter" idx="11"/>
          </p:nvPr>
        </p:nvSpPr>
        <p:spPr>
          <a:xfrm>
            <a:off x="10962294" y="184605"/>
            <a:ext cx="943273" cy="365125"/>
          </a:xfrm>
        </p:spPr>
        <p:txBody>
          <a:bodyPr/>
          <a:lstStyle/>
          <a:p>
            <a:r>
              <a:rPr lang="es-ES" dirty="0"/>
              <a:t>UAX.ES</a:t>
            </a:r>
          </a:p>
        </p:txBody>
      </p:sp>
      <p:sp>
        <p:nvSpPr>
          <p:cNvPr id="13" name="Marcador de texto 17">
            <a:extLst>
              <a:ext uri="{FF2B5EF4-FFF2-40B4-BE49-F238E27FC236}">
                <a16:creationId xmlns:a16="http://schemas.microsoft.com/office/drawing/2014/main" id="{7DEF83C5-06D6-40E5-AD46-7081B5E880DA}"/>
              </a:ext>
            </a:extLst>
          </p:cNvPr>
          <p:cNvSpPr>
            <a:spLocks noGrp="1"/>
          </p:cNvSpPr>
          <p:nvPr>
            <p:ph type="body" sz="quarter" idx="13" hasCustomPrompt="1"/>
          </p:nvPr>
        </p:nvSpPr>
        <p:spPr>
          <a:xfrm>
            <a:off x="5034633" y="1312705"/>
            <a:ext cx="2717235" cy="4411820"/>
          </a:xfrm>
        </p:spPr>
        <p:txBody>
          <a:bodyPr>
            <a:normAutofit/>
          </a:bodyPr>
          <a:lstStyle>
            <a:lvl1pPr marL="171450" indent="-171450">
              <a:lnSpc>
                <a:spcPct val="150000"/>
              </a:lnSpc>
              <a:buClr>
                <a:schemeClr val="tx1"/>
              </a:buClr>
              <a:buFont typeface="Wingdings" panose="05000000000000000000" pitchFamily="2" charset="2"/>
              <a:buChar char="§"/>
              <a:defRPr lang="es-ES" sz="1200" kern="1200" dirty="0" smtClean="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marL="171450" marR="0" lvl="0" indent="-171450" algn="l" defTabSz="914400" rtl="0" eaLnBrk="1" fontAlgn="auto" latinLnBrk="0" hangingPunct="1">
              <a:lnSpc>
                <a:spcPct val="150000"/>
              </a:lnSpc>
              <a:spcBef>
                <a:spcPts val="1000"/>
              </a:spcBef>
              <a:spcAft>
                <a:spcPts val="0"/>
              </a:spcAft>
              <a:buClr>
                <a:schemeClr val="tx1"/>
              </a:buClr>
              <a:buSzTx/>
              <a:buFont typeface="Wingdings" panose="05000000000000000000" pitchFamily="2" charset="2"/>
              <a:buChar char="§"/>
              <a:tabLst/>
              <a:defRPr/>
            </a:pPr>
            <a:r>
              <a:rPr lang="id-ID"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Lorem ipsum dolor sit amet</a:t>
            </a:r>
          </a:p>
          <a:p>
            <a:pPr marL="171450" marR="0" lvl="0" indent="-171450" algn="l" defTabSz="914400" rtl="0" eaLnBrk="1" fontAlgn="auto" latinLnBrk="0" hangingPunct="1">
              <a:lnSpc>
                <a:spcPct val="150000"/>
              </a:lnSpc>
              <a:spcBef>
                <a:spcPts val="1000"/>
              </a:spcBef>
              <a:spcAft>
                <a:spcPts val="0"/>
              </a:spcAft>
              <a:buClr>
                <a:schemeClr val="tx1"/>
              </a:buClr>
              <a:buSzTx/>
              <a:buFont typeface="Wingdings" panose="05000000000000000000" pitchFamily="2" charset="2"/>
              <a:buChar char="§"/>
              <a:tabLst/>
              <a:defRPr/>
            </a:pPr>
            <a:r>
              <a:rPr lang="id-ID"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Lorem ipsum dolor sit amet</a:t>
            </a:r>
          </a:p>
          <a:p>
            <a:pPr marL="171450" marR="0" lvl="0" indent="-171450" algn="l" defTabSz="914400" rtl="0" eaLnBrk="1" fontAlgn="auto" latinLnBrk="0" hangingPunct="1">
              <a:lnSpc>
                <a:spcPct val="150000"/>
              </a:lnSpc>
              <a:spcBef>
                <a:spcPts val="1000"/>
              </a:spcBef>
              <a:spcAft>
                <a:spcPts val="0"/>
              </a:spcAft>
              <a:buClr>
                <a:schemeClr val="tx1"/>
              </a:buClr>
              <a:buSzTx/>
              <a:buFont typeface="Wingdings" panose="05000000000000000000" pitchFamily="2" charset="2"/>
              <a:buChar char="§"/>
              <a:tabLst/>
              <a:defRPr/>
            </a:pPr>
            <a:r>
              <a:rPr lang="id-ID"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Lorem ipsum dolor sit amet</a:t>
            </a:r>
          </a:p>
          <a:p>
            <a:pPr marL="171450" marR="0" lvl="0" indent="-171450" algn="l" defTabSz="914400" rtl="0" eaLnBrk="1" fontAlgn="auto" latinLnBrk="0" hangingPunct="1">
              <a:lnSpc>
                <a:spcPct val="150000"/>
              </a:lnSpc>
              <a:spcBef>
                <a:spcPts val="1000"/>
              </a:spcBef>
              <a:spcAft>
                <a:spcPts val="0"/>
              </a:spcAft>
              <a:buClr>
                <a:schemeClr val="tx1"/>
              </a:buClr>
              <a:buSzTx/>
              <a:buFont typeface="Wingdings" panose="05000000000000000000" pitchFamily="2" charset="2"/>
              <a:buChar char="§"/>
              <a:tabLst/>
              <a:defRPr/>
            </a:pPr>
            <a:r>
              <a:rPr lang="id-ID"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Lorem ipsum dolor sit amet</a:t>
            </a:r>
          </a:p>
          <a:p>
            <a:pPr marL="171450" marR="0" lvl="0" indent="-171450" algn="l" defTabSz="914400" rtl="0" eaLnBrk="1" fontAlgn="auto" latinLnBrk="0" hangingPunct="1">
              <a:lnSpc>
                <a:spcPct val="150000"/>
              </a:lnSpc>
              <a:spcBef>
                <a:spcPts val="1000"/>
              </a:spcBef>
              <a:spcAft>
                <a:spcPts val="0"/>
              </a:spcAft>
              <a:buClr>
                <a:schemeClr val="tx1"/>
              </a:buClr>
              <a:buSzTx/>
              <a:buFont typeface="Wingdings" panose="05000000000000000000" pitchFamily="2" charset="2"/>
              <a:buChar char="§"/>
              <a:tabLst/>
              <a:defRPr/>
            </a:pPr>
            <a:r>
              <a:rPr lang="id-ID"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Lorem ipsum dolor sit amet</a:t>
            </a:r>
          </a:p>
          <a:p>
            <a:pPr lvl="0"/>
            <a:endParaRPr lang="es-ES" dirty="0"/>
          </a:p>
        </p:txBody>
      </p:sp>
      <p:sp>
        <p:nvSpPr>
          <p:cNvPr id="16" name="Marcador de texto 15">
            <a:extLst>
              <a:ext uri="{FF2B5EF4-FFF2-40B4-BE49-F238E27FC236}">
                <a16:creationId xmlns:a16="http://schemas.microsoft.com/office/drawing/2014/main" id="{B1750A83-C346-43B8-8855-F823F2873F5D}"/>
              </a:ext>
            </a:extLst>
          </p:cNvPr>
          <p:cNvSpPr>
            <a:spLocks noGrp="1"/>
          </p:cNvSpPr>
          <p:nvPr>
            <p:ph type="body" sz="quarter" idx="14" hasCustomPrompt="1"/>
          </p:nvPr>
        </p:nvSpPr>
        <p:spPr>
          <a:xfrm>
            <a:off x="8404556" y="1312863"/>
            <a:ext cx="1695450" cy="4411662"/>
          </a:xfrm>
        </p:spPr>
        <p:txBody>
          <a:bodyPr/>
          <a:lstStyle>
            <a:lvl1pPr marL="0" indent="0">
              <a:lnSpc>
                <a:spcPct val="150000"/>
              </a:lnSpc>
              <a:buNone/>
              <a:defRPr sz="1200" b="1"/>
            </a:lvl1pPr>
            <a:lvl5pPr marL="1828800" indent="0">
              <a:buNone/>
              <a:defRPr/>
            </a:lvl5pPr>
          </a:lstStyle>
          <a:p>
            <a:pPr lvl="0"/>
            <a:r>
              <a:rPr lang="es-ES" dirty="0"/>
              <a:t>01</a:t>
            </a:r>
          </a:p>
          <a:p>
            <a:pPr lvl="0"/>
            <a:r>
              <a:rPr lang="es-ES" dirty="0"/>
              <a:t>02</a:t>
            </a:r>
          </a:p>
          <a:p>
            <a:pPr lvl="0"/>
            <a:r>
              <a:rPr lang="es-ES" dirty="0"/>
              <a:t>03</a:t>
            </a:r>
          </a:p>
          <a:p>
            <a:pPr lvl="0"/>
            <a:r>
              <a:rPr lang="es-ES" dirty="0"/>
              <a:t>04</a:t>
            </a:r>
          </a:p>
          <a:p>
            <a:pPr lvl="0"/>
            <a:r>
              <a:rPr lang="es-ES" dirty="0"/>
              <a:t>05</a:t>
            </a:r>
          </a:p>
        </p:txBody>
      </p:sp>
    </p:spTree>
    <p:extLst>
      <p:ext uri="{BB962C8B-B14F-4D97-AF65-F5344CB8AC3E}">
        <p14:creationId xmlns:p14="http://schemas.microsoft.com/office/powerpoint/2010/main" val="3929310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E0D6360E-BB9E-42B9-B1BD-2380927C4CAE}"/>
              </a:ext>
            </a:extLst>
          </p:cNvPr>
          <p:cNvSpPr/>
          <p:nvPr userDrawn="1"/>
        </p:nvSpPr>
        <p:spPr>
          <a:xfrm>
            <a:off x="-1" y="6580596"/>
            <a:ext cx="2233748" cy="277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7" name="Título 16">
            <a:extLst>
              <a:ext uri="{FF2B5EF4-FFF2-40B4-BE49-F238E27FC236}">
                <a16:creationId xmlns:a16="http://schemas.microsoft.com/office/drawing/2014/main" id="{7656692F-24A3-4580-BAF5-F388D1944543}"/>
              </a:ext>
            </a:extLst>
          </p:cNvPr>
          <p:cNvSpPr>
            <a:spLocks noGrp="1"/>
          </p:cNvSpPr>
          <p:nvPr>
            <p:ph type="title" hasCustomPrompt="1"/>
          </p:nvPr>
        </p:nvSpPr>
        <p:spPr>
          <a:xfrm>
            <a:off x="5753187" y="1597689"/>
            <a:ext cx="5100550" cy="724320"/>
          </a:xfrm>
        </p:spPr>
        <p:txBody>
          <a:bodyPr/>
          <a:lstStyle>
            <a:lvl1pPr>
              <a:defRPr/>
            </a:lvl1pPr>
          </a:lstStyle>
          <a:p>
            <a:r>
              <a:rPr lang="es-ES" dirty="0"/>
              <a:t>LOREM IPSUM</a:t>
            </a:r>
          </a:p>
        </p:txBody>
      </p:sp>
      <p:sp>
        <p:nvSpPr>
          <p:cNvPr id="13" name="Rectangle 4">
            <a:extLst>
              <a:ext uri="{FF2B5EF4-FFF2-40B4-BE49-F238E27FC236}">
                <a16:creationId xmlns:a16="http://schemas.microsoft.com/office/drawing/2014/main" id="{3900F7D5-023A-4DFB-81DF-24175F51BCE7}"/>
              </a:ext>
            </a:extLst>
          </p:cNvPr>
          <p:cNvSpPr/>
          <p:nvPr userDrawn="1"/>
        </p:nvSpPr>
        <p:spPr>
          <a:xfrm rot="5400000">
            <a:off x="-2319242" y="4261354"/>
            <a:ext cx="4915888" cy="277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6" name="Marcador de posición de imagen 15">
            <a:extLst>
              <a:ext uri="{FF2B5EF4-FFF2-40B4-BE49-F238E27FC236}">
                <a16:creationId xmlns:a16="http://schemas.microsoft.com/office/drawing/2014/main" id="{7AE11EFF-339C-4763-801F-82FD573F7E00}"/>
              </a:ext>
            </a:extLst>
          </p:cNvPr>
          <p:cNvSpPr>
            <a:spLocks noGrp="1"/>
          </p:cNvSpPr>
          <p:nvPr>
            <p:ph type="pic" sz="quarter" idx="13"/>
          </p:nvPr>
        </p:nvSpPr>
        <p:spPr>
          <a:xfrm>
            <a:off x="277403" y="0"/>
            <a:ext cx="4309111" cy="6606282"/>
          </a:xfrm>
        </p:spPr>
        <p:txBody>
          <a:bodyPr/>
          <a:lstStyle/>
          <a:p>
            <a:endParaRPr lang="es-ES"/>
          </a:p>
        </p:txBody>
      </p:sp>
      <p:sp>
        <p:nvSpPr>
          <p:cNvPr id="5" name="Footer Placeholder 4"/>
          <p:cNvSpPr>
            <a:spLocks noGrp="1"/>
          </p:cNvSpPr>
          <p:nvPr>
            <p:ph type="ftr" sz="quarter" idx="11"/>
          </p:nvPr>
        </p:nvSpPr>
        <p:spPr/>
        <p:txBody>
          <a:bodyPr/>
          <a:lstStyle/>
          <a:p>
            <a:r>
              <a:rPr lang="id-ID"/>
              <a:t>UAX.ES</a:t>
            </a:r>
          </a:p>
        </p:txBody>
      </p:sp>
      <p:sp>
        <p:nvSpPr>
          <p:cNvPr id="6" name="Slide Number Placeholder 5"/>
          <p:cNvSpPr>
            <a:spLocks noGrp="1"/>
          </p:cNvSpPr>
          <p:nvPr>
            <p:ph type="sldNum" sz="quarter" idx="12"/>
          </p:nvPr>
        </p:nvSpPr>
        <p:spPr/>
        <p:txBody>
          <a:bodyPr/>
          <a:lstStyle/>
          <a:p>
            <a:fld id="{90C7AF80-A834-48E8-B5C2-D720A4B265E2}" type="slidenum">
              <a:rPr lang="id-ID" smtClean="0"/>
              <a:t>‹Nº›</a:t>
            </a:fld>
            <a:endParaRPr lang="id-ID"/>
          </a:p>
        </p:txBody>
      </p:sp>
      <p:pic>
        <p:nvPicPr>
          <p:cNvPr id="11" name="Imagen 10">
            <a:extLst>
              <a:ext uri="{FF2B5EF4-FFF2-40B4-BE49-F238E27FC236}">
                <a16:creationId xmlns:a16="http://schemas.microsoft.com/office/drawing/2014/main" id="{33289488-AD1F-4C5D-B9DC-32F0386821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4291" y="6093839"/>
            <a:ext cx="1684652" cy="622401"/>
          </a:xfrm>
          <a:prstGeom prst="rect">
            <a:avLst/>
          </a:prstGeom>
        </p:spPr>
      </p:pic>
      <p:cxnSp>
        <p:nvCxnSpPr>
          <p:cNvPr id="12" name="Straight Connector 9">
            <a:extLst>
              <a:ext uri="{FF2B5EF4-FFF2-40B4-BE49-F238E27FC236}">
                <a16:creationId xmlns:a16="http://schemas.microsoft.com/office/drawing/2014/main" id="{77096C43-CD92-434B-A557-DA17230844F7}"/>
              </a:ext>
            </a:extLst>
          </p:cNvPr>
          <p:cNvCxnSpPr/>
          <p:nvPr userDrawn="1"/>
        </p:nvCxnSpPr>
        <p:spPr>
          <a:xfrm flipH="1" flipV="1">
            <a:off x="6456523" y="4235370"/>
            <a:ext cx="502949" cy="1826"/>
          </a:xfrm>
          <a:prstGeom prst="line">
            <a:avLst/>
          </a:prstGeom>
          <a:ln w="57150">
            <a:solidFill>
              <a:srgbClr val="04305E"/>
            </a:solidFill>
          </a:ln>
        </p:spPr>
        <p:style>
          <a:lnRef idx="1">
            <a:schemeClr val="accent1"/>
          </a:lnRef>
          <a:fillRef idx="0">
            <a:schemeClr val="accent1"/>
          </a:fillRef>
          <a:effectRef idx="0">
            <a:schemeClr val="accent1"/>
          </a:effectRef>
          <a:fontRef idx="minor">
            <a:schemeClr val="tx1"/>
          </a:fontRef>
        </p:style>
      </p:cxnSp>
      <p:sp>
        <p:nvSpPr>
          <p:cNvPr id="19" name="Marcador de texto 17">
            <a:extLst>
              <a:ext uri="{FF2B5EF4-FFF2-40B4-BE49-F238E27FC236}">
                <a16:creationId xmlns:a16="http://schemas.microsoft.com/office/drawing/2014/main" id="{03FBE2BC-1AED-4FAE-A19D-DD7B81978589}"/>
              </a:ext>
            </a:extLst>
          </p:cNvPr>
          <p:cNvSpPr>
            <a:spLocks noGrp="1"/>
          </p:cNvSpPr>
          <p:nvPr>
            <p:ph type="body" sz="quarter" idx="14" hasCustomPrompt="1"/>
          </p:nvPr>
        </p:nvSpPr>
        <p:spPr>
          <a:xfrm>
            <a:off x="6339451" y="2549102"/>
            <a:ext cx="4514286" cy="1612764"/>
          </a:xfrm>
        </p:spPr>
        <p:txBody>
          <a:bodyPr>
            <a:normAutofit/>
          </a:bodyPr>
          <a:lstStyle>
            <a:lvl1pPr marL="0" indent="0" algn="just" defTabSz="914400" rtl="0" eaLnBrk="1" latinLnBrk="0" hangingPunct="1">
              <a:lnSpc>
                <a:spcPct val="150000"/>
              </a:lnSpc>
              <a:buNone/>
              <a:defRPr lang="es-ES" sz="1200" i="0" kern="120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Tree>
    <p:extLst>
      <p:ext uri="{BB962C8B-B14F-4D97-AF65-F5344CB8AC3E}">
        <p14:creationId xmlns:p14="http://schemas.microsoft.com/office/powerpoint/2010/main" val="2762245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0F46A576-562F-4BCF-8206-CF93341F51F5}"/>
              </a:ext>
            </a:extLst>
          </p:cNvPr>
          <p:cNvSpPr/>
          <p:nvPr userDrawn="1"/>
        </p:nvSpPr>
        <p:spPr>
          <a:xfrm>
            <a:off x="9958252" y="0"/>
            <a:ext cx="2233748" cy="277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Rectangle 4">
            <a:extLst>
              <a:ext uri="{FF2B5EF4-FFF2-40B4-BE49-F238E27FC236}">
                <a16:creationId xmlns:a16="http://schemas.microsoft.com/office/drawing/2014/main" id="{B888C803-B95C-4F00-8E8C-312E162EB5AA}"/>
              </a:ext>
            </a:extLst>
          </p:cNvPr>
          <p:cNvSpPr/>
          <p:nvPr userDrawn="1"/>
        </p:nvSpPr>
        <p:spPr>
          <a:xfrm rot="5400000">
            <a:off x="8624298" y="3290298"/>
            <a:ext cx="6858000" cy="277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Marcador de posición de imagen 15">
            <a:extLst>
              <a:ext uri="{FF2B5EF4-FFF2-40B4-BE49-F238E27FC236}">
                <a16:creationId xmlns:a16="http://schemas.microsoft.com/office/drawing/2014/main" id="{82023191-4779-4923-8DC3-0BAAA67ADEBC}"/>
              </a:ext>
            </a:extLst>
          </p:cNvPr>
          <p:cNvSpPr>
            <a:spLocks noGrp="1"/>
          </p:cNvSpPr>
          <p:nvPr>
            <p:ph type="pic" sz="quarter" idx="13"/>
          </p:nvPr>
        </p:nvSpPr>
        <p:spPr>
          <a:xfrm>
            <a:off x="6565900" y="277405"/>
            <a:ext cx="5348696" cy="6580596"/>
          </a:xfrm>
        </p:spPr>
        <p:txBody>
          <a:bodyPr/>
          <a:lstStyle/>
          <a:p>
            <a:endParaRPr lang="es-ES"/>
          </a:p>
        </p:txBody>
      </p:sp>
      <p:sp>
        <p:nvSpPr>
          <p:cNvPr id="6" name="Footer Placeholder 5"/>
          <p:cNvSpPr>
            <a:spLocks noGrp="1"/>
          </p:cNvSpPr>
          <p:nvPr>
            <p:ph type="ftr" sz="quarter" idx="11"/>
          </p:nvPr>
        </p:nvSpPr>
        <p:spPr>
          <a:xfrm>
            <a:off x="757837" y="184605"/>
            <a:ext cx="943273" cy="365125"/>
          </a:xfrm>
        </p:spPr>
        <p:txBody>
          <a:bodyPr/>
          <a:lstStyle>
            <a:lvl1pPr algn="l">
              <a:defRPr/>
            </a:lvl1pPr>
          </a:lstStyle>
          <a:p>
            <a:r>
              <a:rPr lang="id-ID" dirty="0"/>
              <a:t>UAX.ES</a:t>
            </a:r>
          </a:p>
        </p:txBody>
      </p:sp>
      <p:sp>
        <p:nvSpPr>
          <p:cNvPr id="7" name="Slide Number Placeholder 6"/>
          <p:cNvSpPr>
            <a:spLocks noGrp="1"/>
          </p:cNvSpPr>
          <p:nvPr>
            <p:ph type="sldNum" sz="quarter" idx="12"/>
          </p:nvPr>
        </p:nvSpPr>
        <p:spPr>
          <a:xfrm>
            <a:off x="146780" y="175690"/>
            <a:ext cx="422854" cy="365125"/>
          </a:xfrm>
        </p:spPr>
        <p:txBody>
          <a:bodyPr/>
          <a:lstStyle>
            <a:lvl1pPr algn="l">
              <a:defRPr/>
            </a:lvl1pPr>
          </a:lstStyle>
          <a:p>
            <a:fld id="{90C7AF80-A834-48E8-B5C2-D720A4B265E2}" type="slidenum">
              <a:rPr lang="id-ID" smtClean="0"/>
              <a:pPr/>
              <a:t>‹Nº›</a:t>
            </a:fld>
            <a:endParaRPr lang="id-ID" dirty="0"/>
          </a:p>
        </p:txBody>
      </p:sp>
      <p:cxnSp>
        <p:nvCxnSpPr>
          <p:cNvPr id="10" name="Straight Connector 9">
            <a:extLst>
              <a:ext uri="{FF2B5EF4-FFF2-40B4-BE49-F238E27FC236}">
                <a16:creationId xmlns:a16="http://schemas.microsoft.com/office/drawing/2014/main" id="{01C6B0F7-FA81-4CE7-9E7D-887A25123204}"/>
              </a:ext>
            </a:extLst>
          </p:cNvPr>
          <p:cNvCxnSpPr/>
          <p:nvPr userDrawn="1"/>
        </p:nvCxnSpPr>
        <p:spPr>
          <a:xfrm flipH="1" flipV="1">
            <a:off x="1935256" y="4698486"/>
            <a:ext cx="502949" cy="1826"/>
          </a:xfrm>
          <a:prstGeom prst="line">
            <a:avLst/>
          </a:prstGeom>
          <a:ln w="57150">
            <a:solidFill>
              <a:srgbClr val="04305E"/>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B4AD947C-6919-4C5C-8B92-7CA48563E6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04" y="6093839"/>
            <a:ext cx="1684652" cy="622401"/>
          </a:xfrm>
          <a:prstGeom prst="rect">
            <a:avLst/>
          </a:prstGeom>
        </p:spPr>
      </p:pic>
      <p:sp>
        <p:nvSpPr>
          <p:cNvPr id="13" name="Título 16">
            <a:extLst>
              <a:ext uri="{FF2B5EF4-FFF2-40B4-BE49-F238E27FC236}">
                <a16:creationId xmlns:a16="http://schemas.microsoft.com/office/drawing/2014/main" id="{8A652A79-0022-42D6-A911-BF21438D9AC6}"/>
              </a:ext>
            </a:extLst>
          </p:cNvPr>
          <p:cNvSpPr>
            <a:spLocks noGrp="1"/>
          </p:cNvSpPr>
          <p:nvPr>
            <p:ph type="title" hasCustomPrompt="1"/>
          </p:nvPr>
        </p:nvSpPr>
        <p:spPr>
          <a:xfrm>
            <a:off x="1310481" y="1597689"/>
            <a:ext cx="5100550" cy="724320"/>
          </a:xfrm>
        </p:spPr>
        <p:txBody>
          <a:bodyPr>
            <a:normAutofit/>
          </a:bodyPr>
          <a:lstStyle>
            <a:lvl1pPr>
              <a:defRPr sz="4000"/>
            </a:lvl1pPr>
          </a:lstStyle>
          <a:p>
            <a:r>
              <a:rPr lang="es-ES" dirty="0"/>
              <a:t>DOLOR SIT</a:t>
            </a:r>
          </a:p>
        </p:txBody>
      </p:sp>
      <p:sp>
        <p:nvSpPr>
          <p:cNvPr id="14" name="Marcador de texto 17">
            <a:extLst>
              <a:ext uri="{FF2B5EF4-FFF2-40B4-BE49-F238E27FC236}">
                <a16:creationId xmlns:a16="http://schemas.microsoft.com/office/drawing/2014/main" id="{26EB1A5A-66A1-4C4C-9BDA-06A0673B297F}"/>
              </a:ext>
            </a:extLst>
          </p:cNvPr>
          <p:cNvSpPr>
            <a:spLocks noGrp="1"/>
          </p:cNvSpPr>
          <p:nvPr>
            <p:ph type="body" sz="quarter" idx="14" hasCustomPrompt="1"/>
          </p:nvPr>
        </p:nvSpPr>
        <p:spPr>
          <a:xfrm>
            <a:off x="1853202" y="2549102"/>
            <a:ext cx="3787002" cy="1985064"/>
          </a:xfrm>
        </p:spPr>
        <p:txBody>
          <a:bodyPr>
            <a:normAutofit/>
          </a:bodyPr>
          <a:lstStyle>
            <a:lvl1pPr marL="0" indent="0" algn="just" defTabSz="914400" rtl="0" eaLnBrk="1" latinLnBrk="0" hangingPunct="1">
              <a:lnSpc>
                <a:spcPct val="150000"/>
              </a:lnSpc>
              <a:buNone/>
              <a:defRPr lang="es-ES" sz="1200" i="0" kern="120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
        <p:nvSpPr>
          <p:cNvPr id="15" name="Marcador de texto 17">
            <a:extLst>
              <a:ext uri="{FF2B5EF4-FFF2-40B4-BE49-F238E27FC236}">
                <a16:creationId xmlns:a16="http://schemas.microsoft.com/office/drawing/2014/main" id="{66388059-6E53-4FD7-81F5-EEC357B48057}"/>
              </a:ext>
            </a:extLst>
          </p:cNvPr>
          <p:cNvSpPr>
            <a:spLocks noGrp="1"/>
          </p:cNvSpPr>
          <p:nvPr>
            <p:ph type="body" sz="quarter" idx="15" hasCustomPrompt="1"/>
          </p:nvPr>
        </p:nvSpPr>
        <p:spPr>
          <a:xfrm>
            <a:off x="1312670" y="845804"/>
            <a:ext cx="4514286" cy="892560"/>
          </a:xfrm>
        </p:spPr>
        <p:txBody>
          <a:bodyPr>
            <a:normAutofit/>
          </a:bodyPr>
          <a:lstStyle>
            <a:lvl1pPr marL="0" indent="0" algn="just" defTabSz="914400" rtl="0" eaLnBrk="1" latinLnBrk="0" hangingPunct="1">
              <a:lnSpc>
                <a:spcPct val="150000"/>
              </a:lnSpc>
              <a:buNone/>
              <a:defRPr lang="es-ES" sz="4000" kern="1200" dirty="0" smtClean="0">
                <a:solidFill>
                  <a:srgbClr val="04305E"/>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s-ES" dirty="0"/>
              <a:t>LOREM IPSUM</a:t>
            </a:r>
          </a:p>
        </p:txBody>
      </p:sp>
    </p:spTree>
    <p:extLst>
      <p:ext uri="{BB962C8B-B14F-4D97-AF65-F5344CB8AC3E}">
        <p14:creationId xmlns:p14="http://schemas.microsoft.com/office/powerpoint/2010/main" val="2605849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4">
            <a:extLst>
              <a:ext uri="{FF2B5EF4-FFF2-40B4-BE49-F238E27FC236}">
                <a16:creationId xmlns:a16="http://schemas.microsoft.com/office/drawing/2014/main" id="{0E905362-26BB-4AAB-9279-F5164499B794}"/>
              </a:ext>
            </a:extLst>
          </p:cNvPr>
          <p:cNvSpPr/>
          <p:nvPr userDrawn="1"/>
        </p:nvSpPr>
        <p:spPr>
          <a:xfrm rot="10800000">
            <a:off x="277403" y="-514"/>
            <a:ext cx="5631635" cy="277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1" name="Rectangle 4">
            <a:extLst>
              <a:ext uri="{FF2B5EF4-FFF2-40B4-BE49-F238E27FC236}">
                <a16:creationId xmlns:a16="http://schemas.microsoft.com/office/drawing/2014/main" id="{563DE90E-0348-4155-9E09-7D7E1112D1D9}"/>
              </a:ext>
            </a:extLst>
          </p:cNvPr>
          <p:cNvSpPr/>
          <p:nvPr userDrawn="1"/>
        </p:nvSpPr>
        <p:spPr>
          <a:xfrm rot="5400000">
            <a:off x="-1415371" y="1415371"/>
            <a:ext cx="3108146" cy="277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9" name="Marcador de texto 17">
            <a:extLst>
              <a:ext uri="{FF2B5EF4-FFF2-40B4-BE49-F238E27FC236}">
                <a16:creationId xmlns:a16="http://schemas.microsoft.com/office/drawing/2014/main" id="{13CBF88A-7CD8-4DC2-BA6D-D9F8B9BAFF7C}"/>
              </a:ext>
            </a:extLst>
          </p:cNvPr>
          <p:cNvSpPr>
            <a:spLocks noGrp="1"/>
          </p:cNvSpPr>
          <p:nvPr>
            <p:ph type="body" sz="quarter" idx="14" hasCustomPrompt="1"/>
          </p:nvPr>
        </p:nvSpPr>
        <p:spPr>
          <a:xfrm>
            <a:off x="1933238" y="3905250"/>
            <a:ext cx="4569117" cy="1657698"/>
          </a:xfrm>
        </p:spPr>
        <p:txBody>
          <a:bodyPr>
            <a:normAutofit/>
          </a:bodyPr>
          <a:lstStyle>
            <a:lvl1pPr marL="0" indent="0" algn="r" defTabSz="914400" rtl="0" eaLnBrk="1" latinLnBrk="0" hangingPunct="1">
              <a:lnSpc>
                <a:spcPct val="150000"/>
              </a:lnSpc>
              <a:buNone/>
              <a:defRPr lang="es-ES" sz="1200" i="0" kern="120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
        <p:nvSpPr>
          <p:cNvPr id="17" name="Marcador de posición de imagen 15">
            <a:extLst>
              <a:ext uri="{FF2B5EF4-FFF2-40B4-BE49-F238E27FC236}">
                <a16:creationId xmlns:a16="http://schemas.microsoft.com/office/drawing/2014/main" id="{1912CE27-919D-4F56-B033-EAA2F194CAF5}"/>
              </a:ext>
            </a:extLst>
          </p:cNvPr>
          <p:cNvSpPr>
            <a:spLocks noGrp="1"/>
          </p:cNvSpPr>
          <p:nvPr>
            <p:ph type="pic" sz="quarter" idx="13"/>
          </p:nvPr>
        </p:nvSpPr>
        <p:spPr>
          <a:xfrm>
            <a:off x="277404" y="276891"/>
            <a:ext cx="7295464" cy="2831255"/>
          </a:xfrm>
        </p:spPr>
        <p:txBody>
          <a:bodyPr/>
          <a:lstStyle/>
          <a:p>
            <a:endParaRPr lang="es-ES"/>
          </a:p>
        </p:txBody>
      </p:sp>
      <p:sp>
        <p:nvSpPr>
          <p:cNvPr id="8" name="Footer Placeholder 7"/>
          <p:cNvSpPr>
            <a:spLocks noGrp="1"/>
          </p:cNvSpPr>
          <p:nvPr>
            <p:ph type="ftr" sz="quarter" idx="11"/>
          </p:nvPr>
        </p:nvSpPr>
        <p:spPr>
          <a:xfrm>
            <a:off x="10177600" y="184605"/>
            <a:ext cx="943273" cy="365125"/>
          </a:xfrm>
        </p:spPr>
        <p:txBody>
          <a:bodyPr/>
          <a:lstStyle/>
          <a:p>
            <a:r>
              <a:rPr lang="id-ID"/>
              <a:t>UAX.ES</a:t>
            </a:r>
          </a:p>
        </p:txBody>
      </p:sp>
      <p:sp>
        <p:nvSpPr>
          <p:cNvPr id="9" name="Slide Number Placeholder 8"/>
          <p:cNvSpPr>
            <a:spLocks noGrp="1"/>
          </p:cNvSpPr>
          <p:nvPr>
            <p:ph type="sldNum" sz="quarter" idx="12"/>
          </p:nvPr>
        </p:nvSpPr>
        <p:spPr/>
        <p:txBody>
          <a:bodyPr/>
          <a:lstStyle/>
          <a:p>
            <a:fld id="{90C7AF80-A834-48E8-B5C2-D720A4B265E2}" type="slidenum">
              <a:rPr lang="id-ID" smtClean="0"/>
              <a:t>‹Nº›</a:t>
            </a:fld>
            <a:endParaRPr lang="id-ID"/>
          </a:p>
        </p:txBody>
      </p:sp>
      <p:cxnSp>
        <p:nvCxnSpPr>
          <p:cNvPr id="12" name="Straight Connector 7">
            <a:extLst>
              <a:ext uri="{FF2B5EF4-FFF2-40B4-BE49-F238E27FC236}">
                <a16:creationId xmlns:a16="http://schemas.microsoft.com/office/drawing/2014/main" id="{82325EA3-EFE1-498F-A0EB-425C63BB8244}"/>
              </a:ext>
            </a:extLst>
          </p:cNvPr>
          <p:cNvCxnSpPr/>
          <p:nvPr userDrawn="1"/>
        </p:nvCxnSpPr>
        <p:spPr>
          <a:xfrm flipH="1" flipV="1">
            <a:off x="5909039" y="5697024"/>
            <a:ext cx="502949" cy="1826"/>
          </a:xfrm>
          <a:prstGeom prst="line">
            <a:avLst/>
          </a:prstGeom>
          <a:ln w="57150">
            <a:solidFill>
              <a:srgbClr val="04305E"/>
            </a:solidFill>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D2D638BA-801E-475F-9C9B-5668D3C55E8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04" y="6093839"/>
            <a:ext cx="1684652" cy="622401"/>
          </a:xfrm>
          <a:prstGeom prst="rect">
            <a:avLst/>
          </a:prstGeom>
        </p:spPr>
      </p:pic>
      <p:sp>
        <p:nvSpPr>
          <p:cNvPr id="18" name="Título 16">
            <a:extLst>
              <a:ext uri="{FF2B5EF4-FFF2-40B4-BE49-F238E27FC236}">
                <a16:creationId xmlns:a16="http://schemas.microsoft.com/office/drawing/2014/main" id="{3F867BB2-7511-487D-ACAD-B3CC6B5231FE}"/>
              </a:ext>
            </a:extLst>
          </p:cNvPr>
          <p:cNvSpPr>
            <a:spLocks noGrp="1"/>
          </p:cNvSpPr>
          <p:nvPr>
            <p:ph type="title" hasCustomPrompt="1"/>
          </p:nvPr>
        </p:nvSpPr>
        <p:spPr>
          <a:xfrm>
            <a:off x="7728495" y="4518656"/>
            <a:ext cx="3392378" cy="724320"/>
          </a:xfrm>
        </p:spPr>
        <p:txBody>
          <a:bodyPr>
            <a:normAutofit/>
          </a:bodyPr>
          <a:lstStyle>
            <a:lvl1pPr algn="r">
              <a:defRPr sz="4000"/>
            </a:lvl1pPr>
          </a:lstStyle>
          <a:p>
            <a:r>
              <a:rPr lang="es-ES" dirty="0"/>
              <a:t>AMET</a:t>
            </a:r>
          </a:p>
        </p:txBody>
      </p:sp>
      <p:sp>
        <p:nvSpPr>
          <p:cNvPr id="20" name="Marcador de texto 17">
            <a:extLst>
              <a:ext uri="{FF2B5EF4-FFF2-40B4-BE49-F238E27FC236}">
                <a16:creationId xmlns:a16="http://schemas.microsoft.com/office/drawing/2014/main" id="{45CF1F9F-D5B9-4A74-8E6F-5F988EB27DF2}"/>
              </a:ext>
            </a:extLst>
          </p:cNvPr>
          <p:cNvSpPr>
            <a:spLocks noGrp="1"/>
          </p:cNvSpPr>
          <p:nvPr>
            <p:ph type="body" sz="quarter" idx="15" hasCustomPrompt="1"/>
          </p:nvPr>
        </p:nvSpPr>
        <p:spPr>
          <a:xfrm>
            <a:off x="7728495" y="3756722"/>
            <a:ext cx="3392378" cy="892560"/>
          </a:xfrm>
        </p:spPr>
        <p:txBody>
          <a:bodyPr>
            <a:normAutofit/>
          </a:bodyPr>
          <a:lstStyle>
            <a:lvl1pPr marL="0" indent="0" algn="r" defTabSz="914400" rtl="0" eaLnBrk="1" latinLnBrk="0" hangingPunct="1">
              <a:lnSpc>
                <a:spcPct val="150000"/>
              </a:lnSpc>
              <a:buNone/>
              <a:defRPr lang="es-ES" sz="4000" kern="1200" dirty="0" smtClean="0">
                <a:solidFill>
                  <a:srgbClr val="04305E"/>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s-ES" dirty="0"/>
              <a:t>DOLOR SIT</a:t>
            </a:r>
          </a:p>
        </p:txBody>
      </p:sp>
    </p:spTree>
    <p:extLst>
      <p:ext uri="{BB962C8B-B14F-4D97-AF65-F5344CB8AC3E}">
        <p14:creationId xmlns:p14="http://schemas.microsoft.com/office/powerpoint/2010/main" val="1087606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6" name="Título 16">
            <a:extLst>
              <a:ext uri="{FF2B5EF4-FFF2-40B4-BE49-F238E27FC236}">
                <a16:creationId xmlns:a16="http://schemas.microsoft.com/office/drawing/2014/main" id="{685D50EA-ADCD-4DCF-A600-691A1DF50DB3}"/>
              </a:ext>
            </a:extLst>
          </p:cNvPr>
          <p:cNvSpPr>
            <a:spLocks noGrp="1"/>
          </p:cNvSpPr>
          <p:nvPr>
            <p:ph type="title" hasCustomPrompt="1"/>
          </p:nvPr>
        </p:nvSpPr>
        <p:spPr>
          <a:xfrm>
            <a:off x="6463645" y="1697839"/>
            <a:ext cx="3937653" cy="724320"/>
          </a:xfrm>
        </p:spPr>
        <p:txBody>
          <a:bodyPr>
            <a:normAutofit/>
          </a:bodyPr>
          <a:lstStyle>
            <a:lvl1pPr algn="l">
              <a:defRPr sz="4000"/>
            </a:lvl1pPr>
          </a:lstStyle>
          <a:p>
            <a:r>
              <a:rPr lang="es-ES" dirty="0"/>
              <a:t>LOREM IPSUM</a:t>
            </a:r>
          </a:p>
        </p:txBody>
      </p:sp>
      <p:sp>
        <p:nvSpPr>
          <p:cNvPr id="13" name="Rectangle 4">
            <a:extLst>
              <a:ext uri="{FF2B5EF4-FFF2-40B4-BE49-F238E27FC236}">
                <a16:creationId xmlns:a16="http://schemas.microsoft.com/office/drawing/2014/main" id="{C39C05A3-F50A-47EA-B683-AE74368C7755}"/>
              </a:ext>
            </a:extLst>
          </p:cNvPr>
          <p:cNvSpPr/>
          <p:nvPr userDrawn="1"/>
        </p:nvSpPr>
        <p:spPr>
          <a:xfrm rot="5400000">
            <a:off x="-2251953" y="4194065"/>
            <a:ext cx="4915888" cy="4119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4" name="Rectangle 4">
            <a:extLst>
              <a:ext uri="{FF2B5EF4-FFF2-40B4-BE49-F238E27FC236}">
                <a16:creationId xmlns:a16="http://schemas.microsoft.com/office/drawing/2014/main" id="{4BA3A8D9-7F74-4CA1-B3FC-7A4EB5005B43}"/>
              </a:ext>
            </a:extLst>
          </p:cNvPr>
          <p:cNvSpPr/>
          <p:nvPr userDrawn="1"/>
        </p:nvSpPr>
        <p:spPr>
          <a:xfrm rot="10800000">
            <a:off x="0" y="6440993"/>
            <a:ext cx="4586514" cy="4233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5" name="Marcador de posición de imagen 15">
            <a:extLst>
              <a:ext uri="{FF2B5EF4-FFF2-40B4-BE49-F238E27FC236}">
                <a16:creationId xmlns:a16="http://schemas.microsoft.com/office/drawing/2014/main" id="{65A6F396-AD60-4DAB-A498-F6AD10B15AB0}"/>
              </a:ext>
            </a:extLst>
          </p:cNvPr>
          <p:cNvSpPr>
            <a:spLocks noGrp="1"/>
          </p:cNvSpPr>
          <p:nvPr>
            <p:ph type="pic" sz="quarter" idx="13"/>
          </p:nvPr>
        </p:nvSpPr>
        <p:spPr>
          <a:xfrm>
            <a:off x="277404" y="276891"/>
            <a:ext cx="4309110" cy="6303704"/>
          </a:xfrm>
        </p:spPr>
        <p:txBody>
          <a:bodyPr/>
          <a:lstStyle/>
          <a:p>
            <a:endParaRPr lang="es-ES"/>
          </a:p>
        </p:txBody>
      </p:sp>
      <p:sp>
        <p:nvSpPr>
          <p:cNvPr id="4" name="Footer Placeholder 3"/>
          <p:cNvSpPr>
            <a:spLocks noGrp="1"/>
          </p:cNvSpPr>
          <p:nvPr>
            <p:ph type="ftr" sz="quarter" idx="11"/>
          </p:nvPr>
        </p:nvSpPr>
        <p:spPr/>
        <p:txBody>
          <a:bodyPr/>
          <a:lstStyle/>
          <a:p>
            <a:r>
              <a:rPr lang="id-ID"/>
              <a:t>UAX.ES</a:t>
            </a:r>
          </a:p>
        </p:txBody>
      </p:sp>
      <p:sp>
        <p:nvSpPr>
          <p:cNvPr id="5" name="Slide Number Placeholder 4"/>
          <p:cNvSpPr>
            <a:spLocks noGrp="1"/>
          </p:cNvSpPr>
          <p:nvPr>
            <p:ph type="sldNum" sz="quarter" idx="12"/>
          </p:nvPr>
        </p:nvSpPr>
        <p:spPr/>
        <p:txBody>
          <a:bodyPr/>
          <a:lstStyle/>
          <a:p>
            <a:fld id="{90C7AF80-A834-48E8-B5C2-D720A4B265E2}" type="slidenum">
              <a:rPr lang="id-ID" smtClean="0"/>
              <a:t>‹Nº›</a:t>
            </a:fld>
            <a:endParaRPr lang="id-ID"/>
          </a:p>
        </p:txBody>
      </p:sp>
      <p:sp>
        <p:nvSpPr>
          <p:cNvPr id="8" name="Rectangle 10">
            <a:extLst>
              <a:ext uri="{FF2B5EF4-FFF2-40B4-BE49-F238E27FC236}">
                <a16:creationId xmlns:a16="http://schemas.microsoft.com/office/drawing/2014/main" id="{199C2C7D-B6AD-485A-B557-A6DF3DED98D1}"/>
              </a:ext>
            </a:extLst>
          </p:cNvPr>
          <p:cNvSpPr/>
          <p:nvPr userDrawn="1"/>
        </p:nvSpPr>
        <p:spPr>
          <a:xfrm>
            <a:off x="6463646" y="3216071"/>
            <a:ext cx="4318653" cy="1901958"/>
          </a:xfrm>
          <a:prstGeom prst="rect">
            <a:avLst/>
          </a:prstGeom>
          <a:solidFill>
            <a:srgbClr val="043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pic>
        <p:nvPicPr>
          <p:cNvPr id="12" name="Imagen 11">
            <a:extLst>
              <a:ext uri="{FF2B5EF4-FFF2-40B4-BE49-F238E27FC236}">
                <a16:creationId xmlns:a16="http://schemas.microsoft.com/office/drawing/2014/main" id="{1189C377-E895-4A97-B5E0-80190FD2303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4291" y="6093839"/>
            <a:ext cx="1684652" cy="622401"/>
          </a:xfrm>
          <a:prstGeom prst="rect">
            <a:avLst/>
          </a:prstGeom>
        </p:spPr>
      </p:pic>
      <p:sp>
        <p:nvSpPr>
          <p:cNvPr id="18" name="Marcador de texto 17">
            <a:extLst>
              <a:ext uri="{FF2B5EF4-FFF2-40B4-BE49-F238E27FC236}">
                <a16:creationId xmlns:a16="http://schemas.microsoft.com/office/drawing/2014/main" id="{11BFA608-55F7-446C-94DB-D44FD1FE57D5}"/>
              </a:ext>
            </a:extLst>
          </p:cNvPr>
          <p:cNvSpPr>
            <a:spLocks noGrp="1"/>
          </p:cNvSpPr>
          <p:nvPr>
            <p:ph type="body" sz="quarter" idx="14" hasCustomPrompt="1"/>
          </p:nvPr>
        </p:nvSpPr>
        <p:spPr>
          <a:xfrm>
            <a:off x="6463646" y="2393846"/>
            <a:ext cx="3112434" cy="369332"/>
          </a:xfrm>
          <a:solidFill>
            <a:srgbClr val="F2F2F2"/>
          </a:solidFill>
        </p:spPr>
        <p:txBody>
          <a:bodyPr wrap="square" anchor="ctr" anchorCtr="0">
            <a:spAutoFit/>
          </a:bodyPr>
          <a:lstStyle>
            <a:lvl1pPr marL="0" indent="0" algn="l" defTabSz="914400" rtl="0" eaLnBrk="1" latinLnBrk="0" hangingPunct="1">
              <a:lnSpc>
                <a:spcPct val="100000"/>
              </a:lnSpc>
              <a:buNone/>
              <a:defRPr lang="es-ES" sz="1800" kern="1200" dirty="0" smtClean="0">
                <a:solidFill>
                  <a:srgbClr val="04305E"/>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endParaRPr lang="es-ES" dirty="0"/>
          </a:p>
        </p:txBody>
      </p:sp>
      <p:sp>
        <p:nvSpPr>
          <p:cNvPr id="19" name="Marcador de texto 17">
            <a:extLst>
              <a:ext uri="{FF2B5EF4-FFF2-40B4-BE49-F238E27FC236}">
                <a16:creationId xmlns:a16="http://schemas.microsoft.com/office/drawing/2014/main" id="{573920DD-3055-4A16-83AD-25128FAB0C92}"/>
              </a:ext>
            </a:extLst>
          </p:cNvPr>
          <p:cNvSpPr>
            <a:spLocks noGrp="1"/>
          </p:cNvSpPr>
          <p:nvPr>
            <p:ph type="body" sz="quarter" idx="15" hasCustomPrompt="1"/>
          </p:nvPr>
        </p:nvSpPr>
        <p:spPr>
          <a:xfrm>
            <a:off x="6842136" y="3457234"/>
            <a:ext cx="3553315" cy="276999"/>
          </a:xfrm>
        </p:spPr>
        <p:txBody>
          <a:bodyPr>
            <a:noAutofit/>
          </a:bodyPr>
          <a:lstStyle>
            <a:lvl1pPr marL="0" indent="0" algn="just" defTabSz="914400" rtl="0" eaLnBrk="1" latinLnBrk="0" hangingPunct="1">
              <a:lnSpc>
                <a:spcPct val="150000"/>
              </a:lnSpc>
              <a:buNone/>
              <a:defRPr lang="es-ES" sz="1200" kern="1200" spc="3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s-ES" dirty="0"/>
              <a:t>LOREM IPSUM DOLOR SIT</a:t>
            </a:r>
          </a:p>
        </p:txBody>
      </p:sp>
      <p:sp>
        <p:nvSpPr>
          <p:cNvPr id="20" name="Marcador de texto 17">
            <a:extLst>
              <a:ext uri="{FF2B5EF4-FFF2-40B4-BE49-F238E27FC236}">
                <a16:creationId xmlns:a16="http://schemas.microsoft.com/office/drawing/2014/main" id="{C76ACEC8-558D-4618-BFEC-1B2E1238471B}"/>
              </a:ext>
            </a:extLst>
          </p:cNvPr>
          <p:cNvSpPr>
            <a:spLocks noGrp="1"/>
          </p:cNvSpPr>
          <p:nvPr>
            <p:ph type="body" sz="quarter" idx="16" hasCustomPrompt="1"/>
          </p:nvPr>
        </p:nvSpPr>
        <p:spPr>
          <a:xfrm>
            <a:off x="6842137" y="3826645"/>
            <a:ext cx="3553314" cy="1046806"/>
          </a:xfrm>
        </p:spPr>
        <p:txBody>
          <a:bodyPr>
            <a:noAutofit/>
          </a:bodyPr>
          <a:lstStyle>
            <a:lvl1pPr marL="0" indent="0" algn="just" defTabSz="914400" rtl="0" eaLnBrk="1" latinLnBrk="0" hangingPunct="1">
              <a:lnSpc>
                <a:spcPct val="150000"/>
              </a:lnSpc>
              <a:buNone/>
              <a:defRPr lang="es-ES" sz="900" i="0" kern="1200" dirty="0" smtClean="0">
                <a:solidFill>
                  <a:schemeClr val="bg1"/>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endParaRPr lang="es-ES" dirty="0"/>
          </a:p>
        </p:txBody>
      </p:sp>
    </p:spTree>
    <p:extLst>
      <p:ext uri="{BB962C8B-B14F-4D97-AF65-F5344CB8AC3E}">
        <p14:creationId xmlns:p14="http://schemas.microsoft.com/office/powerpoint/2010/main" val="238514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id-ID"/>
              <a:t>UAX.ES</a:t>
            </a:r>
          </a:p>
        </p:txBody>
      </p:sp>
      <p:sp>
        <p:nvSpPr>
          <p:cNvPr id="4" name="Slide Number Placeholder 3"/>
          <p:cNvSpPr>
            <a:spLocks noGrp="1"/>
          </p:cNvSpPr>
          <p:nvPr>
            <p:ph type="sldNum" sz="quarter" idx="12"/>
          </p:nvPr>
        </p:nvSpPr>
        <p:spPr/>
        <p:txBody>
          <a:bodyPr/>
          <a:lstStyle/>
          <a:p>
            <a:fld id="{90C7AF80-A834-48E8-B5C2-D720A4B265E2}" type="slidenum">
              <a:rPr lang="id-ID" smtClean="0"/>
              <a:t>‹Nº›</a:t>
            </a:fld>
            <a:endParaRPr lang="id-ID"/>
          </a:p>
        </p:txBody>
      </p:sp>
      <p:grpSp>
        <p:nvGrpSpPr>
          <p:cNvPr id="25" name="Grupo 24">
            <a:extLst>
              <a:ext uri="{FF2B5EF4-FFF2-40B4-BE49-F238E27FC236}">
                <a16:creationId xmlns:a16="http://schemas.microsoft.com/office/drawing/2014/main" id="{E4CE7D75-ACFC-4528-9572-86AC6BAE10F2}"/>
              </a:ext>
            </a:extLst>
          </p:cNvPr>
          <p:cNvGrpSpPr/>
          <p:nvPr userDrawn="1"/>
        </p:nvGrpSpPr>
        <p:grpSpPr>
          <a:xfrm>
            <a:off x="923925" y="1980341"/>
            <a:ext cx="3028950" cy="3924300"/>
            <a:chOff x="923925" y="1980341"/>
            <a:chExt cx="3028950" cy="3924300"/>
          </a:xfrm>
        </p:grpSpPr>
        <p:sp>
          <p:nvSpPr>
            <p:cNvPr id="7" name="Rectangle 1">
              <a:extLst>
                <a:ext uri="{FF2B5EF4-FFF2-40B4-BE49-F238E27FC236}">
                  <a16:creationId xmlns:a16="http://schemas.microsoft.com/office/drawing/2014/main" id="{A14DABA1-E077-48CF-8967-F1EC7D4F5ECE}"/>
                </a:ext>
              </a:extLst>
            </p:cNvPr>
            <p:cNvSpPr/>
            <p:nvPr userDrawn="1"/>
          </p:nvSpPr>
          <p:spPr>
            <a:xfrm>
              <a:off x="923925" y="1980341"/>
              <a:ext cx="302895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
              <a:extLst>
                <a:ext uri="{FF2B5EF4-FFF2-40B4-BE49-F238E27FC236}">
                  <a16:creationId xmlns:a16="http://schemas.microsoft.com/office/drawing/2014/main" id="{63A8DC72-8953-41A2-B6E1-84C96FF76513}"/>
                </a:ext>
              </a:extLst>
            </p:cNvPr>
            <p:cNvSpPr/>
            <p:nvPr userDrawn="1"/>
          </p:nvSpPr>
          <p:spPr>
            <a:xfrm>
              <a:off x="923925" y="1980341"/>
              <a:ext cx="3028950" cy="796070"/>
            </a:xfrm>
            <a:prstGeom prst="rect">
              <a:avLst/>
            </a:prstGeom>
            <a:solidFill>
              <a:srgbClr val="003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EF3F41"/>
                </a:solidFill>
              </a:endParaRPr>
            </a:p>
          </p:txBody>
        </p:sp>
      </p:grpSp>
      <p:grpSp>
        <p:nvGrpSpPr>
          <p:cNvPr id="23" name="Grupo 22">
            <a:extLst>
              <a:ext uri="{FF2B5EF4-FFF2-40B4-BE49-F238E27FC236}">
                <a16:creationId xmlns:a16="http://schemas.microsoft.com/office/drawing/2014/main" id="{78723651-BCC3-4F8B-A906-E2C427E036DA}"/>
              </a:ext>
            </a:extLst>
          </p:cNvPr>
          <p:cNvGrpSpPr/>
          <p:nvPr userDrawn="1"/>
        </p:nvGrpSpPr>
        <p:grpSpPr>
          <a:xfrm>
            <a:off x="4581525" y="1980341"/>
            <a:ext cx="3028950" cy="3924300"/>
            <a:chOff x="4581525" y="1980341"/>
            <a:chExt cx="3028950" cy="3924300"/>
          </a:xfrm>
        </p:grpSpPr>
        <p:sp>
          <p:nvSpPr>
            <p:cNvPr id="9" name="Rectangle 3">
              <a:extLst>
                <a:ext uri="{FF2B5EF4-FFF2-40B4-BE49-F238E27FC236}">
                  <a16:creationId xmlns:a16="http://schemas.microsoft.com/office/drawing/2014/main" id="{19C95AD3-3DB1-4515-8001-DA7DD9B1D2A8}"/>
                </a:ext>
              </a:extLst>
            </p:cNvPr>
            <p:cNvSpPr/>
            <p:nvPr userDrawn="1"/>
          </p:nvSpPr>
          <p:spPr>
            <a:xfrm>
              <a:off x="4581525" y="1980341"/>
              <a:ext cx="302895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4">
              <a:extLst>
                <a:ext uri="{FF2B5EF4-FFF2-40B4-BE49-F238E27FC236}">
                  <a16:creationId xmlns:a16="http://schemas.microsoft.com/office/drawing/2014/main" id="{1588F1B3-EDC4-4E85-BE9A-37AA1B60E94C}"/>
                </a:ext>
              </a:extLst>
            </p:cNvPr>
            <p:cNvSpPr/>
            <p:nvPr userDrawn="1"/>
          </p:nvSpPr>
          <p:spPr>
            <a:xfrm>
              <a:off x="4581525" y="1980341"/>
              <a:ext cx="3028950" cy="79607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EF3F41"/>
                </a:solidFill>
              </a:endParaRPr>
            </a:p>
          </p:txBody>
        </p:sp>
      </p:grpSp>
      <p:grpSp>
        <p:nvGrpSpPr>
          <p:cNvPr id="24" name="Grupo 23">
            <a:extLst>
              <a:ext uri="{FF2B5EF4-FFF2-40B4-BE49-F238E27FC236}">
                <a16:creationId xmlns:a16="http://schemas.microsoft.com/office/drawing/2014/main" id="{45B84BBC-C690-4BB3-8F78-D11F6AB38887}"/>
              </a:ext>
            </a:extLst>
          </p:cNvPr>
          <p:cNvGrpSpPr/>
          <p:nvPr userDrawn="1"/>
        </p:nvGrpSpPr>
        <p:grpSpPr>
          <a:xfrm>
            <a:off x="8239122" y="1980341"/>
            <a:ext cx="3028953" cy="3924300"/>
            <a:chOff x="8239122" y="1980341"/>
            <a:chExt cx="3028953" cy="3924300"/>
          </a:xfrm>
        </p:grpSpPr>
        <p:sp>
          <p:nvSpPr>
            <p:cNvPr id="11" name="Rectangle 5">
              <a:extLst>
                <a:ext uri="{FF2B5EF4-FFF2-40B4-BE49-F238E27FC236}">
                  <a16:creationId xmlns:a16="http://schemas.microsoft.com/office/drawing/2014/main" id="{DE9F34A1-0241-4C7C-8DDB-D8ED2FF0B2CA}"/>
                </a:ext>
              </a:extLst>
            </p:cNvPr>
            <p:cNvSpPr/>
            <p:nvPr userDrawn="1"/>
          </p:nvSpPr>
          <p:spPr>
            <a:xfrm>
              <a:off x="8239125" y="1980341"/>
              <a:ext cx="302895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2">
              <a:extLst>
                <a:ext uri="{FF2B5EF4-FFF2-40B4-BE49-F238E27FC236}">
                  <a16:creationId xmlns:a16="http://schemas.microsoft.com/office/drawing/2014/main" id="{22B04204-96DF-4123-AA00-502BBA3FAC8F}"/>
                </a:ext>
              </a:extLst>
            </p:cNvPr>
            <p:cNvSpPr/>
            <p:nvPr userDrawn="1"/>
          </p:nvSpPr>
          <p:spPr>
            <a:xfrm>
              <a:off x="8239122" y="1980341"/>
              <a:ext cx="3028950" cy="7960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EF3F41"/>
                </a:solidFill>
              </a:endParaRPr>
            </a:p>
          </p:txBody>
        </p:sp>
      </p:grpSp>
      <p:pic>
        <p:nvPicPr>
          <p:cNvPr id="18" name="Imagen 17">
            <a:extLst>
              <a:ext uri="{FF2B5EF4-FFF2-40B4-BE49-F238E27FC236}">
                <a16:creationId xmlns:a16="http://schemas.microsoft.com/office/drawing/2014/main" id="{2B0F7E6C-D553-4A74-A5B6-AD8ACDAE6C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195" y="191229"/>
            <a:ext cx="1533547" cy="566575"/>
          </a:xfrm>
          <a:prstGeom prst="rect">
            <a:avLst/>
          </a:prstGeom>
        </p:spPr>
      </p:pic>
      <p:sp>
        <p:nvSpPr>
          <p:cNvPr id="21" name="Rectangle 8">
            <a:extLst>
              <a:ext uri="{FF2B5EF4-FFF2-40B4-BE49-F238E27FC236}">
                <a16:creationId xmlns:a16="http://schemas.microsoft.com/office/drawing/2014/main" id="{29C905CE-FC42-484A-8B0C-144C0814D0DE}"/>
              </a:ext>
            </a:extLst>
          </p:cNvPr>
          <p:cNvSpPr/>
          <p:nvPr userDrawn="1"/>
        </p:nvSpPr>
        <p:spPr>
          <a:xfrm>
            <a:off x="0" y="6639625"/>
            <a:ext cx="12192000" cy="230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Título 16">
            <a:extLst>
              <a:ext uri="{FF2B5EF4-FFF2-40B4-BE49-F238E27FC236}">
                <a16:creationId xmlns:a16="http://schemas.microsoft.com/office/drawing/2014/main" id="{5618E84B-8234-489A-B0CF-7B4A7C3A9295}"/>
              </a:ext>
            </a:extLst>
          </p:cNvPr>
          <p:cNvSpPr>
            <a:spLocks noGrp="1"/>
          </p:cNvSpPr>
          <p:nvPr>
            <p:ph type="title" hasCustomPrompt="1"/>
          </p:nvPr>
        </p:nvSpPr>
        <p:spPr>
          <a:xfrm>
            <a:off x="3938826" y="932345"/>
            <a:ext cx="4314348" cy="724320"/>
          </a:xfrm>
        </p:spPr>
        <p:txBody>
          <a:bodyPr>
            <a:normAutofit/>
          </a:bodyPr>
          <a:lstStyle>
            <a:lvl1pPr algn="ctr">
              <a:defRPr sz="4000"/>
            </a:lvl1pPr>
          </a:lstStyle>
          <a:p>
            <a:r>
              <a:rPr lang="es-ES" dirty="0"/>
              <a:t>LOREM IPSUM</a:t>
            </a:r>
          </a:p>
        </p:txBody>
      </p:sp>
      <p:sp>
        <p:nvSpPr>
          <p:cNvPr id="26" name="Marcador de texto 17">
            <a:extLst>
              <a:ext uri="{FF2B5EF4-FFF2-40B4-BE49-F238E27FC236}">
                <a16:creationId xmlns:a16="http://schemas.microsoft.com/office/drawing/2014/main" id="{A4E0F892-DE41-430F-97EE-266FFDA34570}"/>
              </a:ext>
            </a:extLst>
          </p:cNvPr>
          <p:cNvSpPr>
            <a:spLocks noGrp="1"/>
          </p:cNvSpPr>
          <p:nvPr>
            <p:ph type="body" sz="quarter" idx="15" hasCustomPrompt="1"/>
          </p:nvPr>
        </p:nvSpPr>
        <p:spPr>
          <a:xfrm>
            <a:off x="1266969" y="1943998"/>
            <a:ext cx="2342856" cy="667711"/>
          </a:xfrm>
        </p:spPr>
        <p:txBody>
          <a:bodyPr>
            <a:noAutofit/>
          </a:bodyPr>
          <a:lstStyle>
            <a:lvl1pPr marL="0" indent="0" algn="l" defTabSz="914400" rtl="0" eaLnBrk="1" latinLnBrk="0" hangingPunct="1">
              <a:lnSpc>
                <a:spcPct val="150000"/>
              </a:lnSpc>
              <a:buNone/>
              <a:defRPr lang="es-ES" sz="3200" b="1" kern="1200" spc="3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s-ES" dirty="0"/>
              <a:t>LOREM</a:t>
            </a:r>
          </a:p>
        </p:txBody>
      </p:sp>
      <p:sp>
        <p:nvSpPr>
          <p:cNvPr id="27" name="Marcador de texto 17">
            <a:extLst>
              <a:ext uri="{FF2B5EF4-FFF2-40B4-BE49-F238E27FC236}">
                <a16:creationId xmlns:a16="http://schemas.microsoft.com/office/drawing/2014/main" id="{15862BFE-2107-4371-8B35-4259E5045B4D}"/>
              </a:ext>
            </a:extLst>
          </p:cNvPr>
          <p:cNvSpPr>
            <a:spLocks noGrp="1"/>
          </p:cNvSpPr>
          <p:nvPr>
            <p:ph type="body" sz="quarter" idx="16" hasCustomPrompt="1"/>
          </p:nvPr>
        </p:nvSpPr>
        <p:spPr>
          <a:xfrm>
            <a:off x="4924571" y="1943998"/>
            <a:ext cx="2342856" cy="667711"/>
          </a:xfrm>
        </p:spPr>
        <p:txBody>
          <a:bodyPr>
            <a:noAutofit/>
          </a:bodyPr>
          <a:lstStyle>
            <a:lvl1pPr marL="0" indent="0" algn="l" defTabSz="914400" rtl="0" eaLnBrk="1" latinLnBrk="0" hangingPunct="1">
              <a:lnSpc>
                <a:spcPct val="150000"/>
              </a:lnSpc>
              <a:buNone/>
              <a:defRPr lang="es-ES" sz="3200" b="1" kern="1200" spc="3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s-ES" dirty="0"/>
              <a:t>IPSUM</a:t>
            </a:r>
          </a:p>
        </p:txBody>
      </p:sp>
      <p:sp>
        <p:nvSpPr>
          <p:cNvPr id="28" name="Marcador de texto 17">
            <a:extLst>
              <a:ext uri="{FF2B5EF4-FFF2-40B4-BE49-F238E27FC236}">
                <a16:creationId xmlns:a16="http://schemas.microsoft.com/office/drawing/2014/main" id="{AEE95FBF-E98C-4FE3-8E1D-5FA8B17F7694}"/>
              </a:ext>
            </a:extLst>
          </p:cNvPr>
          <p:cNvSpPr>
            <a:spLocks noGrp="1"/>
          </p:cNvSpPr>
          <p:nvPr>
            <p:ph type="body" sz="quarter" idx="17" hasCustomPrompt="1"/>
          </p:nvPr>
        </p:nvSpPr>
        <p:spPr>
          <a:xfrm>
            <a:off x="8584644" y="1943998"/>
            <a:ext cx="2342856" cy="667711"/>
          </a:xfrm>
        </p:spPr>
        <p:txBody>
          <a:bodyPr>
            <a:noAutofit/>
          </a:bodyPr>
          <a:lstStyle>
            <a:lvl1pPr marL="0" indent="0" algn="l" defTabSz="914400" rtl="0" eaLnBrk="1" latinLnBrk="0" hangingPunct="1">
              <a:lnSpc>
                <a:spcPct val="150000"/>
              </a:lnSpc>
              <a:buNone/>
              <a:defRPr lang="es-ES" sz="3200" b="1" kern="1200" spc="300" dirty="0" smtClean="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r>
              <a:rPr lang="es-ES" dirty="0"/>
              <a:t>AMET</a:t>
            </a:r>
          </a:p>
        </p:txBody>
      </p:sp>
      <p:sp>
        <p:nvSpPr>
          <p:cNvPr id="29" name="Marcador de texto 17">
            <a:extLst>
              <a:ext uri="{FF2B5EF4-FFF2-40B4-BE49-F238E27FC236}">
                <a16:creationId xmlns:a16="http://schemas.microsoft.com/office/drawing/2014/main" id="{2D207FF8-5FF7-427D-9805-BC3A5C06FA4C}"/>
              </a:ext>
            </a:extLst>
          </p:cNvPr>
          <p:cNvSpPr>
            <a:spLocks noGrp="1"/>
          </p:cNvSpPr>
          <p:nvPr>
            <p:ph type="body" sz="quarter" idx="14" hasCustomPrompt="1"/>
          </p:nvPr>
        </p:nvSpPr>
        <p:spPr>
          <a:xfrm>
            <a:off x="1266969" y="3064023"/>
            <a:ext cx="2342856" cy="2553005"/>
          </a:xfrm>
        </p:spPr>
        <p:txBody>
          <a:bodyPr>
            <a:normAutofit/>
          </a:bodyPr>
          <a:lstStyle>
            <a:lvl1pPr marL="0" indent="0" algn="just" defTabSz="914400" rtl="0" eaLnBrk="1" latinLnBrk="0" hangingPunct="1">
              <a:lnSpc>
                <a:spcPct val="150000"/>
              </a:lnSpc>
              <a:buNone/>
              <a:defRPr lang="es-ES" sz="1100" i="0" kern="1200" dirty="0" smtClean="0">
                <a:solidFill>
                  <a:schemeClr val="tx1">
                    <a:lumMod val="65000"/>
                    <a:lumOff val="35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
        <p:nvSpPr>
          <p:cNvPr id="30" name="Marcador de texto 17">
            <a:extLst>
              <a:ext uri="{FF2B5EF4-FFF2-40B4-BE49-F238E27FC236}">
                <a16:creationId xmlns:a16="http://schemas.microsoft.com/office/drawing/2014/main" id="{331AA3F9-848E-4D09-BDCF-FE8CA38B9384}"/>
              </a:ext>
            </a:extLst>
          </p:cNvPr>
          <p:cNvSpPr>
            <a:spLocks noGrp="1"/>
          </p:cNvSpPr>
          <p:nvPr>
            <p:ph type="body" sz="quarter" idx="18" hasCustomPrompt="1"/>
          </p:nvPr>
        </p:nvSpPr>
        <p:spPr>
          <a:xfrm>
            <a:off x="4924571" y="3064023"/>
            <a:ext cx="2342856" cy="2553005"/>
          </a:xfrm>
        </p:spPr>
        <p:txBody>
          <a:bodyPr>
            <a:normAutofit/>
          </a:bodyPr>
          <a:lstStyle>
            <a:lvl1pPr marL="0" indent="0" algn="just" defTabSz="914400" rtl="0" eaLnBrk="1" latinLnBrk="0" hangingPunct="1">
              <a:lnSpc>
                <a:spcPct val="150000"/>
              </a:lnSpc>
              <a:buNone/>
              <a:defRPr lang="es-ES" sz="1100" i="0" kern="1200" dirty="0" smtClean="0">
                <a:solidFill>
                  <a:schemeClr val="tx1">
                    <a:lumMod val="65000"/>
                    <a:lumOff val="35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
        <p:nvSpPr>
          <p:cNvPr id="31" name="Marcador de texto 17">
            <a:extLst>
              <a:ext uri="{FF2B5EF4-FFF2-40B4-BE49-F238E27FC236}">
                <a16:creationId xmlns:a16="http://schemas.microsoft.com/office/drawing/2014/main" id="{207D1087-EBC7-4CAF-9AE0-DBB888BFA2F2}"/>
              </a:ext>
            </a:extLst>
          </p:cNvPr>
          <p:cNvSpPr>
            <a:spLocks noGrp="1"/>
          </p:cNvSpPr>
          <p:nvPr>
            <p:ph type="body" sz="quarter" idx="19" hasCustomPrompt="1"/>
          </p:nvPr>
        </p:nvSpPr>
        <p:spPr>
          <a:xfrm>
            <a:off x="8584644" y="3064023"/>
            <a:ext cx="2342856" cy="2553005"/>
          </a:xfrm>
        </p:spPr>
        <p:txBody>
          <a:bodyPr>
            <a:normAutofit/>
          </a:bodyPr>
          <a:lstStyle>
            <a:lvl1pPr marL="0" indent="0" algn="just" defTabSz="914400" rtl="0" eaLnBrk="1" latinLnBrk="0" hangingPunct="1">
              <a:lnSpc>
                <a:spcPct val="150000"/>
              </a:lnSpc>
              <a:buNone/>
              <a:defRPr lang="es-ES" sz="1100" i="0" kern="1200" dirty="0" smtClean="0">
                <a:solidFill>
                  <a:schemeClr val="tx1">
                    <a:lumMod val="65000"/>
                    <a:lumOff val="35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Tree>
    <p:extLst>
      <p:ext uri="{BB962C8B-B14F-4D97-AF65-F5344CB8AC3E}">
        <p14:creationId xmlns:p14="http://schemas.microsoft.com/office/powerpoint/2010/main" val="2271391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Marcador de texto 17">
            <a:extLst>
              <a:ext uri="{FF2B5EF4-FFF2-40B4-BE49-F238E27FC236}">
                <a16:creationId xmlns:a16="http://schemas.microsoft.com/office/drawing/2014/main" id="{7466F8AA-E9E7-4963-A371-0E58E807971B}"/>
              </a:ext>
            </a:extLst>
          </p:cNvPr>
          <p:cNvSpPr>
            <a:spLocks noGrp="1"/>
          </p:cNvSpPr>
          <p:nvPr>
            <p:ph type="body" sz="quarter" idx="14" hasCustomPrompt="1"/>
          </p:nvPr>
        </p:nvSpPr>
        <p:spPr>
          <a:xfrm>
            <a:off x="1702478" y="4000202"/>
            <a:ext cx="3787002" cy="1817794"/>
          </a:xfrm>
        </p:spPr>
        <p:txBody>
          <a:bodyPr>
            <a:normAutofit/>
          </a:bodyPr>
          <a:lstStyle>
            <a:lvl1pPr marL="0" indent="0" algn="just" defTabSz="914400" rtl="0" eaLnBrk="1" latinLnBrk="0" hangingPunct="1">
              <a:lnSpc>
                <a:spcPct val="150000"/>
              </a:lnSpc>
              <a:buNone/>
              <a:defRPr lang="es-ES" sz="1200" i="0" kern="120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
        <p:nvSpPr>
          <p:cNvPr id="10" name="Rectangle 4">
            <a:extLst>
              <a:ext uri="{FF2B5EF4-FFF2-40B4-BE49-F238E27FC236}">
                <a16:creationId xmlns:a16="http://schemas.microsoft.com/office/drawing/2014/main" id="{503EB98A-55C5-47D3-A4DC-D4165E3953C4}"/>
              </a:ext>
            </a:extLst>
          </p:cNvPr>
          <p:cNvSpPr/>
          <p:nvPr userDrawn="1"/>
        </p:nvSpPr>
        <p:spPr>
          <a:xfrm rot="5400000">
            <a:off x="9435680" y="3410513"/>
            <a:ext cx="4974620" cy="553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1" name="Rectangle 4">
            <a:extLst>
              <a:ext uri="{FF2B5EF4-FFF2-40B4-BE49-F238E27FC236}">
                <a16:creationId xmlns:a16="http://schemas.microsoft.com/office/drawing/2014/main" id="{546A07C8-33ED-44E5-9DA0-E86794B521DA}"/>
              </a:ext>
            </a:extLst>
          </p:cNvPr>
          <p:cNvSpPr/>
          <p:nvPr userDrawn="1"/>
        </p:nvSpPr>
        <p:spPr>
          <a:xfrm rot="10800000">
            <a:off x="9589062" y="5657847"/>
            <a:ext cx="2448204" cy="5169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2" name="Marcador de posición de imagen 15">
            <a:extLst>
              <a:ext uri="{FF2B5EF4-FFF2-40B4-BE49-F238E27FC236}">
                <a16:creationId xmlns:a16="http://schemas.microsoft.com/office/drawing/2014/main" id="{DA30F9F0-C21E-4468-B76B-791F324F4162}"/>
              </a:ext>
            </a:extLst>
          </p:cNvPr>
          <p:cNvSpPr>
            <a:spLocks noGrp="1"/>
          </p:cNvSpPr>
          <p:nvPr>
            <p:ph type="pic" sz="quarter" idx="13"/>
          </p:nvPr>
        </p:nvSpPr>
        <p:spPr>
          <a:xfrm>
            <a:off x="7404351" y="1200150"/>
            <a:ext cx="4518184" cy="4697214"/>
          </a:xfrm>
        </p:spPr>
        <p:txBody>
          <a:bodyPr/>
          <a:lstStyle/>
          <a:p>
            <a:endParaRPr lang="es-ES"/>
          </a:p>
        </p:txBody>
      </p:sp>
      <p:sp>
        <p:nvSpPr>
          <p:cNvPr id="13" name="Título 16">
            <a:extLst>
              <a:ext uri="{FF2B5EF4-FFF2-40B4-BE49-F238E27FC236}">
                <a16:creationId xmlns:a16="http://schemas.microsoft.com/office/drawing/2014/main" id="{6B4FC618-8BA6-4D17-82D0-C197A8D6323E}"/>
              </a:ext>
            </a:extLst>
          </p:cNvPr>
          <p:cNvSpPr>
            <a:spLocks noGrp="1"/>
          </p:cNvSpPr>
          <p:nvPr>
            <p:ph type="title" hasCustomPrompt="1"/>
          </p:nvPr>
        </p:nvSpPr>
        <p:spPr>
          <a:xfrm>
            <a:off x="1304831" y="1558127"/>
            <a:ext cx="2770540" cy="1022310"/>
          </a:xfrm>
        </p:spPr>
        <p:txBody>
          <a:bodyPr anchor="t" anchorCtr="0">
            <a:normAutofit/>
          </a:bodyPr>
          <a:lstStyle>
            <a:lvl1pPr algn="l">
              <a:defRPr sz="4000"/>
            </a:lvl1pPr>
          </a:lstStyle>
          <a:p>
            <a:r>
              <a:rPr lang="es-ES" dirty="0"/>
              <a:t>LOREM IPSUM</a:t>
            </a:r>
          </a:p>
        </p:txBody>
      </p:sp>
      <p:sp>
        <p:nvSpPr>
          <p:cNvPr id="15" name="Marcador de texto 17">
            <a:extLst>
              <a:ext uri="{FF2B5EF4-FFF2-40B4-BE49-F238E27FC236}">
                <a16:creationId xmlns:a16="http://schemas.microsoft.com/office/drawing/2014/main" id="{78846882-817D-45C5-8AF0-18D9C18703E2}"/>
              </a:ext>
            </a:extLst>
          </p:cNvPr>
          <p:cNvSpPr>
            <a:spLocks noGrp="1"/>
          </p:cNvSpPr>
          <p:nvPr>
            <p:ph type="body" sz="quarter" idx="15" hasCustomPrompt="1"/>
          </p:nvPr>
        </p:nvSpPr>
        <p:spPr>
          <a:xfrm>
            <a:off x="1294783" y="2857129"/>
            <a:ext cx="2362817" cy="654624"/>
          </a:xfrm>
        </p:spPr>
        <p:txBody>
          <a:bodyPr>
            <a:normAutofit/>
          </a:bodyPr>
          <a:lstStyle>
            <a:lvl1pPr marL="0" indent="0" algn="l" defTabSz="914400" rtl="0" eaLnBrk="1" latinLnBrk="0" hangingPunct="1">
              <a:lnSpc>
                <a:spcPct val="100000"/>
              </a:lnSpc>
              <a:buNone/>
              <a:defRPr lang="es-ES" sz="1800" i="1" kern="1200" dirty="0" smtClean="0">
                <a:solidFill>
                  <a:srgbClr val="04305E"/>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s-ES" dirty="0"/>
              <a:t>DOLOR SIT AMET LACUS NULLA AC</a:t>
            </a:r>
          </a:p>
        </p:txBody>
      </p:sp>
      <p:sp>
        <p:nvSpPr>
          <p:cNvPr id="16" name="Marcador de pie de página 15">
            <a:extLst>
              <a:ext uri="{FF2B5EF4-FFF2-40B4-BE49-F238E27FC236}">
                <a16:creationId xmlns:a16="http://schemas.microsoft.com/office/drawing/2014/main" id="{73D9AD9F-31E4-490F-8B51-B6D01018991E}"/>
              </a:ext>
            </a:extLst>
          </p:cNvPr>
          <p:cNvSpPr>
            <a:spLocks noGrp="1"/>
          </p:cNvSpPr>
          <p:nvPr>
            <p:ph type="ftr" sz="quarter" idx="17"/>
          </p:nvPr>
        </p:nvSpPr>
        <p:spPr/>
        <p:txBody>
          <a:bodyPr/>
          <a:lstStyle/>
          <a:p>
            <a:r>
              <a:rPr lang="es-ES"/>
              <a:t>UAX.ES</a:t>
            </a:r>
            <a:endParaRPr lang="es-ES" dirty="0"/>
          </a:p>
        </p:txBody>
      </p:sp>
      <p:pic>
        <p:nvPicPr>
          <p:cNvPr id="18" name="Imagen 17">
            <a:extLst>
              <a:ext uri="{FF2B5EF4-FFF2-40B4-BE49-F238E27FC236}">
                <a16:creationId xmlns:a16="http://schemas.microsoft.com/office/drawing/2014/main" id="{D28D5076-5A6E-402E-9697-6468F32CFC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195" y="191229"/>
            <a:ext cx="1533547" cy="566575"/>
          </a:xfrm>
          <a:prstGeom prst="rect">
            <a:avLst/>
          </a:prstGeom>
        </p:spPr>
      </p:pic>
      <p:sp>
        <p:nvSpPr>
          <p:cNvPr id="19" name="Slide Number Placeholder 3">
            <a:extLst>
              <a:ext uri="{FF2B5EF4-FFF2-40B4-BE49-F238E27FC236}">
                <a16:creationId xmlns:a16="http://schemas.microsoft.com/office/drawing/2014/main" id="{75182AFD-7BF1-4321-B5DB-24D6ED45CDA5}"/>
              </a:ext>
            </a:extLst>
          </p:cNvPr>
          <p:cNvSpPr>
            <a:spLocks noGrp="1"/>
          </p:cNvSpPr>
          <p:nvPr>
            <p:ph type="sldNum" sz="quarter" idx="12"/>
          </p:nvPr>
        </p:nvSpPr>
        <p:spPr>
          <a:xfrm>
            <a:off x="11353800" y="175690"/>
            <a:ext cx="422854" cy="365125"/>
          </a:xfrm>
        </p:spPr>
        <p:txBody>
          <a:bodyPr/>
          <a:lstStyle/>
          <a:p>
            <a:fld id="{90C7AF80-A834-48E8-B5C2-D720A4B265E2}" type="slidenum">
              <a:rPr lang="id-ID" smtClean="0"/>
              <a:t>‹Nº›</a:t>
            </a:fld>
            <a:endParaRPr lang="id-ID"/>
          </a:p>
        </p:txBody>
      </p:sp>
    </p:spTree>
    <p:extLst>
      <p:ext uri="{BB962C8B-B14F-4D97-AF65-F5344CB8AC3E}">
        <p14:creationId xmlns:p14="http://schemas.microsoft.com/office/powerpoint/2010/main" val="4139701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2" name="Rectangle 4">
            <a:extLst>
              <a:ext uri="{FF2B5EF4-FFF2-40B4-BE49-F238E27FC236}">
                <a16:creationId xmlns:a16="http://schemas.microsoft.com/office/drawing/2014/main" id="{B66C7027-C043-48E2-9D85-609225748146}"/>
              </a:ext>
            </a:extLst>
          </p:cNvPr>
          <p:cNvSpPr/>
          <p:nvPr userDrawn="1"/>
        </p:nvSpPr>
        <p:spPr>
          <a:xfrm>
            <a:off x="0" y="0"/>
            <a:ext cx="12192000" cy="277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3" name="Rectangle 4">
            <a:extLst>
              <a:ext uri="{FF2B5EF4-FFF2-40B4-BE49-F238E27FC236}">
                <a16:creationId xmlns:a16="http://schemas.microsoft.com/office/drawing/2014/main" id="{C63D1600-89BD-48A3-BD99-EB84C39DAA05}"/>
              </a:ext>
            </a:extLst>
          </p:cNvPr>
          <p:cNvSpPr/>
          <p:nvPr userDrawn="1"/>
        </p:nvSpPr>
        <p:spPr>
          <a:xfrm rot="5400000">
            <a:off x="10971772" y="1065771"/>
            <a:ext cx="2163054" cy="277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4" name="Rectangle 4">
            <a:extLst>
              <a:ext uri="{FF2B5EF4-FFF2-40B4-BE49-F238E27FC236}">
                <a16:creationId xmlns:a16="http://schemas.microsoft.com/office/drawing/2014/main" id="{EF22C422-8063-44CB-9ECD-99A09A89D192}"/>
              </a:ext>
            </a:extLst>
          </p:cNvPr>
          <p:cNvSpPr/>
          <p:nvPr userDrawn="1"/>
        </p:nvSpPr>
        <p:spPr>
          <a:xfrm rot="5400000">
            <a:off x="-942826" y="1065771"/>
            <a:ext cx="2163054" cy="2774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6" name="Marcador de posición de imagen 15">
            <a:extLst>
              <a:ext uri="{FF2B5EF4-FFF2-40B4-BE49-F238E27FC236}">
                <a16:creationId xmlns:a16="http://schemas.microsoft.com/office/drawing/2014/main" id="{3CEF9889-4E03-4ECF-B1E2-AFB446EC0BB5}"/>
              </a:ext>
            </a:extLst>
          </p:cNvPr>
          <p:cNvSpPr>
            <a:spLocks noGrp="1"/>
          </p:cNvSpPr>
          <p:nvPr>
            <p:ph type="pic" sz="quarter" idx="13"/>
          </p:nvPr>
        </p:nvSpPr>
        <p:spPr>
          <a:xfrm>
            <a:off x="277400" y="281280"/>
            <a:ext cx="11637193" cy="2420010"/>
          </a:xfrm>
        </p:spPr>
        <p:txBody>
          <a:bodyPr/>
          <a:lstStyle/>
          <a:p>
            <a:endParaRPr lang="es-ES"/>
          </a:p>
        </p:txBody>
      </p:sp>
      <p:sp>
        <p:nvSpPr>
          <p:cNvPr id="11" name="Rectangle 4">
            <a:extLst>
              <a:ext uri="{FF2B5EF4-FFF2-40B4-BE49-F238E27FC236}">
                <a16:creationId xmlns:a16="http://schemas.microsoft.com/office/drawing/2014/main" id="{023F3AD7-3FE6-48DF-BBAB-B7B4801CD183}"/>
              </a:ext>
            </a:extLst>
          </p:cNvPr>
          <p:cNvSpPr/>
          <p:nvPr userDrawn="1"/>
        </p:nvSpPr>
        <p:spPr>
          <a:xfrm>
            <a:off x="277402" y="277404"/>
            <a:ext cx="11637194" cy="2423886"/>
          </a:xfrm>
          <a:prstGeom prst="rect">
            <a:avLst/>
          </a:prstGeom>
          <a:solidFill>
            <a:srgbClr val="003F6F">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1">
            <a:extLst>
              <a:ext uri="{FF2B5EF4-FFF2-40B4-BE49-F238E27FC236}">
                <a16:creationId xmlns:a16="http://schemas.microsoft.com/office/drawing/2014/main" id="{BAD35684-BB3B-41C9-BEBB-CB7E02DC0E57}"/>
              </a:ext>
            </a:extLst>
          </p:cNvPr>
          <p:cNvSpPr/>
          <p:nvPr userDrawn="1"/>
        </p:nvSpPr>
        <p:spPr>
          <a:xfrm>
            <a:off x="1096102" y="3469670"/>
            <a:ext cx="902302" cy="962133"/>
          </a:xfrm>
          <a:prstGeom prst="rect">
            <a:avLst/>
          </a:prstGeom>
          <a:solidFill>
            <a:srgbClr val="003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6" name="Rectangle 13">
            <a:extLst>
              <a:ext uri="{FF2B5EF4-FFF2-40B4-BE49-F238E27FC236}">
                <a16:creationId xmlns:a16="http://schemas.microsoft.com/office/drawing/2014/main" id="{714B2137-8815-4B5D-8F9F-0B2A22A417E9}"/>
              </a:ext>
            </a:extLst>
          </p:cNvPr>
          <p:cNvSpPr/>
          <p:nvPr userDrawn="1"/>
        </p:nvSpPr>
        <p:spPr>
          <a:xfrm>
            <a:off x="6636444" y="3418991"/>
            <a:ext cx="902302" cy="962133"/>
          </a:xfrm>
          <a:prstGeom prst="rect">
            <a:avLst/>
          </a:prstGeom>
          <a:solidFill>
            <a:srgbClr val="003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1" name="Imagen 20">
            <a:extLst>
              <a:ext uri="{FF2B5EF4-FFF2-40B4-BE49-F238E27FC236}">
                <a16:creationId xmlns:a16="http://schemas.microsoft.com/office/drawing/2014/main" id="{7A7C0830-A436-4A19-81F4-F7284BA36B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9004" y="6093839"/>
            <a:ext cx="1684652" cy="622401"/>
          </a:xfrm>
          <a:prstGeom prst="rect">
            <a:avLst/>
          </a:prstGeom>
        </p:spPr>
      </p:pic>
      <p:sp>
        <p:nvSpPr>
          <p:cNvPr id="25" name="Título 16">
            <a:extLst>
              <a:ext uri="{FF2B5EF4-FFF2-40B4-BE49-F238E27FC236}">
                <a16:creationId xmlns:a16="http://schemas.microsoft.com/office/drawing/2014/main" id="{9F847107-835D-4F4A-A05B-F54459E1B091}"/>
              </a:ext>
            </a:extLst>
          </p:cNvPr>
          <p:cNvSpPr>
            <a:spLocks noGrp="1"/>
          </p:cNvSpPr>
          <p:nvPr>
            <p:ph type="title" hasCustomPrompt="1"/>
          </p:nvPr>
        </p:nvSpPr>
        <p:spPr>
          <a:xfrm>
            <a:off x="3767035" y="1204917"/>
            <a:ext cx="4657931" cy="654028"/>
          </a:xfrm>
        </p:spPr>
        <p:txBody>
          <a:bodyPr anchor="t" anchorCtr="0">
            <a:normAutofit/>
          </a:bodyPr>
          <a:lstStyle>
            <a:lvl1pPr algn="ctr">
              <a:defRPr sz="4000">
                <a:solidFill>
                  <a:schemeClr val="bg1"/>
                </a:solidFill>
              </a:defRPr>
            </a:lvl1pPr>
          </a:lstStyle>
          <a:p>
            <a:r>
              <a:rPr lang="es-ES" dirty="0"/>
              <a:t>LOREM IPSUM</a:t>
            </a:r>
          </a:p>
        </p:txBody>
      </p:sp>
      <p:sp>
        <p:nvSpPr>
          <p:cNvPr id="3" name="Marcador de pie de página 2">
            <a:extLst>
              <a:ext uri="{FF2B5EF4-FFF2-40B4-BE49-F238E27FC236}">
                <a16:creationId xmlns:a16="http://schemas.microsoft.com/office/drawing/2014/main" id="{A9929FE6-52DA-41DF-BE3B-DAD7B4279B04}"/>
              </a:ext>
            </a:extLst>
          </p:cNvPr>
          <p:cNvSpPr>
            <a:spLocks noGrp="1"/>
          </p:cNvSpPr>
          <p:nvPr>
            <p:ph type="ftr" sz="quarter" idx="15"/>
          </p:nvPr>
        </p:nvSpPr>
        <p:spPr/>
        <p:txBody>
          <a:bodyPr/>
          <a:lstStyle>
            <a:lvl1pPr>
              <a:defRPr>
                <a:solidFill>
                  <a:schemeClr val="bg1"/>
                </a:solidFill>
              </a:defRPr>
            </a:lvl1pPr>
          </a:lstStyle>
          <a:p>
            <a:r>
              <a:rPr lang="es-ES" dirty="0"/>
              <a:t>UAX.ES</a:t>
            </a:r>
          </a:p>
        </p:txBody>
      </p:sp>
      <p:sp>
        <p:nvSpPr>
          <p:cNvPr id="27" name="Marcador de texto 17">
            <a:extLst>
              <a:ext uri="{FF2B5EF4-FFF2-40B4-BE49-F238E27FC236}">
                <a16:creationId xmlns:a16="http://schemas.microsoft.com/office/drawing/2014/main" id="{CCE3FB48-F809-40FC-9724-30E42B77D724}"/>
              </a:ext>
            </a:extLst>
          </p:cNvPr>
          <p:cNvSpPr>
            <a:spLocks noGrp="1"/>
          </p:cNvSpPr>
          <p:nvPr>
            <p:ph type="body" sz="quarter" idx="17" hasCustomPrompt="1"/>
          </p:nvPr>
        </p:nvSpPr>
        <p:spPr>
          <a:xfrm>
            <a:off x="1237899" y="3473873"/>
            <a:ext cx="752355" cy="892560"/>
          </a:xfrm>
        </p:spPr>
        <p:txBody>
          <a:bodyPr>
            <a:normAutofit/>
          </a:bodyPr>
          <a:lstStyle>
            <a:lvl1pPr marL="0" indent="0" algn="l" defTabSz="914400" rtl="0" eaLnBrk="1" latinLnBrk="0" hangingPunct="1">
              <a:lnSpc>
                <a:spcPct val="150000"/>
              </a:lnSpc>
              <a:buNone/>
              <a:defRPr lang="es-ES" sz="3200" kern="1200" spc="300" dirty="0" smtClean="0">
                <a:solidFill>
                  <a:schemeClr val="bg1"/>
                </a:solidFill>
                <a:latin typeface="+mj-lt"/>
                <a:ea typeface="Source Sans Pro Semibold" panose="020B0603030403020204" pitchFamily="34" charset="0"/>
                <a:cs typeface="+mn-cs"/>
              </a:defRPr>
            </a:lvl1pPr>
          </a:lstStyle>
          <a:p>
            <a:pPr lvl="0"/>
            <a:r>
              <a:rPr lang="es-ES" dirty="0"/>
              <a:t>01</a:t>
            </a:r>
          </a:p>
        </p:txBody>
      </p:sp>
      <p:sp>
        <p:nvSpPr>
          <p:cNvPr id="28" name="Marcador de texto 17">
            <a:extLst>
              <a:ext uri="{FF2B5EF4-FFF2-40B4-BE49-F238E27FC236}">
                <a16:creationId xmlns:a16="http://schemas.microsoft.com/office/drawing/2014/main" id="{3AAFB3FC-7841-47BC-9CF3-60A9D46FEECC}"/>
              </a:ext>
            </a:extLst>
          </p:cNvPr>
          <p:cNvSpPr>
            <a:spLocks noGrp="1"/>
          </p:cNvSpPr>
          <p:nvPr>
            <p:ph type="body" sz="quarter" idx="18" hasCustomPrompt="1"/>
          </p:nvPr>
        </p:nvSpPr>
        <p:spPr>
          <a:xfrm>
            <a:off x="6759042" y="3473873"/>
            <a:ext cx="779703" cy="892560"/>
          </a:xfrm>
        </p:spPr>
        <p:txBody>
          <a:bodyPr>
            <a:normAutofit/>
          </a:bodyPr>
          <a:lstStyle>
            <a:lvl1pPr marL="0" indent="0" algn="l" defTabSz="914400" rtl="0" eaLnBrk="1" latinLnBrk="0" hangingPunct="1">
              <a:lnSpc>
                <a:spcPct val="150000"/>
              </a:lnSpc>
              <a:buNone/>
              <a:defRPr lang="es-ES" sz="3200" kern="1200" spc="300" dirty="0" smtClean="0">
                <a:solidFill>
                  <a:schemeClr val="bg1"/>
                </a:solidFill>
                <a:latin typeface="+mj-lt"/>
                <a:ea typeface="Source Sans Pro Semibold" panose="020B0603030403020204" pitchFamily="34" charset="0"/>
                <a:cs typeface="+mn-cs"/>
              </a:defRPr>
            </a:lvl1pPr>
          </a:lstStyle>
          <a:p>
            <a:pPr lvl="0"/>
            <a:r>
              <a:rPr lang="es-ES" dirty="0"/>
              <a:t>02</a:t>
            </a:r>
          </a:p>
        </p:txBody>
      </p:sp>
      <p:sp>
        <p:nvSpPr>
          <p:cNvPr id="29" name="Marcador de texto 17">
            <a:extLst>
              <a:ext uri="{FF2B5EF4-FFF2-40B4-BE49-F238E27FC236}">
                <a16:creationId xmlns:a16="http://schemas.microsoft.com/office/drawing/2014/main" id="{A60905AA-DAEF-4E10-968E-E1345A03BB7D}"/>
              </a:ext>
            </a:extLst>
          </p:cNvPr>
          <p:cNvSpPr>
            <a:spLocks noGrp="1"/>
          </p:cNvSpPr>
          <p:nvPr>
            <p:ph type="body" sz="quarter" idx="14" hasCustomPrompt="1"/>
          </p:nvPr>
        </p:nvSpPr>
        <p:spPr>
          <a:xfrm>
            <a:off x="2101783" y="3944296"/>
            <a:ext cx="3806648" cy="1833506"/>
          </a:xfrm>
        </p:spPr>
        <p:txBody>
          <a:bodyPr>
            <a:normAutofit/>
          </a:bodyPr>
          <a:lstStyle>
            <a:lvl1pPr marL="0" indent="0" algn="l" defTabSz="914400" rtl="0" eaLnBrk="1" latinLnBrk="0" hangingPunct="1">
              <a:lnSpc>
                <a:spcPct val="150000"/>
              </a:lnSpc>
              <a:buNone/>
              <a:defRPr lang="es-ES" sz="1200" i="0" kern="120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
        <p:nvSpPr>
          <p:cNvPr id="30" name="Marcador de texto 17">
            <a:extLst>
              <a:ext uri="{FF2B5EF4-FFF2-40B4-BE49-F238E27FC236}">
                <a16:creationId xmlns:a16="http://schemas.microsoft.com/office/drawing/2014/main" id="{2DF91E4B-1571-4096-AC5B-14A5719D5D0A}"/>
              </a:ext>
            </a:extLst>
          </p:cNvPr>
          <p:cNvSpPr>
            <a:spLocks noGrp="1"/>
          </p:cNvSpPr>
          <p:nvPr>
            <p:ph type="body" sz="quarter" idx="19" hasCustomPrompt="1"/>
          </p:nvPr>
        </p:nvSpPr>
        <p:spPr>
          <a:xfrm>
            <a:off x="2101782" y="3325084"/>
            <a:ext cx="3806647" cy="581396"/>
          </a:xfrm>
        </p:spPr>
        <p:txBody>
          <a:bodyPr>
            <a:noAutofit/>
          </a:bodyPr>
          <a:lstStyle>
            <a:lvl1pPr marL="0" indent="0" algn="l" defTabSz="914400" rtl="0" eaLnBrk="1" latinLnBrk="0" hangingPunct="1">
              <a:lnSpc>
                <a:spcPct val="150000"/>
              </a:lnSpc>
              <a:buNone/>
              <a:defRPr lang="es-ES" sz="2000" kern="1200" spc="300" dirty="0" smtClean="0">
                <a:solidFill>
                  <a:srgbClr val="04305E"/>
                </a:solidFill>
                <a:latin typeface="Lato" charset="0"/>
                <a:ea typeface="Lato" charset="0"/>
                <a:cs typeface="Lato" charset="0"/>
              </a:defRPr>
            </a:lvl1pPr>
          </a:lstStyle>
          <a:p>
            <a:pPr lvl="0"/>
            <a:r>
              <a:rPr lang="es-ES" dirty="0"/>
              <a:t>LOREM IPSUM</a:t>
            </a:r>
          </a:p>
        </p:txBody>
      </p:sp>
      <p:sp>
        <p:nvSpPr>
          <p:cNvPr id="31" name="Marcador de texto 17">
            <a:extLst>
              <a:ext uri="{FF2B5EF4-FFF2-40B4-BE49-F238E27FC236}">
                <a16:creationId xmlns:a16="http://schemas.microsoft.com/office/drawing/2014/main" id="{761374F6-DFED-4C1B-A777-1FE3C301523A}"/>
              </a:ext>
            </a:extLst>
          </p:cNvPr>
          <p:cNvSpPr>
            <a:spLocks noGrp="1"/>
          </p:cNvSpPr>
          <p:nvPr>
            <p:ph type="body" sz="quarter" idx="20" hasCustomPrompt="1"/>
          </p:nvPr>
        </p:nvSpPr>
        <p:spPr>
          <a:xfrm>
            <a:off x="7648493" y="3944296"/>
            <a:ext cx="3806646" cy="1833506"/>
          </a:xfrm>
        </p:spPr>
        <p:txBody>
          <a:bodyPr>
            <a:normAutofit/>
          </a:bodyPr>
          <a:lstStyle>
            <a:lvl1pPr marL="0" indent="0" algn="l" defTabSz="914400" rtl="0" eaLnBrk="1" latinLnBrk="0" hangingPunct="1">
              <a:lnSpc>
                <a:spcPct val="150000"/>
              </a:lnSpc>
              <a:buNone/>
              <a:defRPr lang="es-ES" sz="1200" i="0" kern="120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defRPr>
            </a:lvl1pPr>
          </a:lstStyle>
          <a:p>
            <a:pPr lvl="0"/>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 </a:t>
            </a:r>
            <a:r>
              <a:rPr lang="es-ES" dirty="0" err="1"/>
              <a:t>porttitor</a:t>
            </a:r>
            <a:r>
              <a:rPr lang="es-ES" dirty="0"/>
              <a:t> </a:t>
            </a:r>
            <a:r>
              <a:rPr lang="es-ES" dirty="0" err="1"/>
              <a:t>ligula</a:t>
            </a:r>
            <a:r>
              <a:rPr lang="es-ES" dirty="0"/>
              <a:t> justo libero </a:t>
            </a:r>
            <a:r>
              <a:rPr lang="es-ES" dirty="0" err="1"/>
              <a:t>vivamus</a:t>
            </a:r>
            <a:r>
              <a:rPr lang="es-ES" dirty="0"/>
              <a:t> </a:t>
            </a:r>
            <a:r>
              <a:rPr lang="es-ES" dirty="0" err="1"/>
              <a:t>porttitor</a:t>
            </a:r>
            <a:r>
              <a:rPr lang="es-ES" dirty="0"/>
              <a:t> dolor, </a:t>
            </a:r>
            <a:r>
              <a:rPr lang="es-ES" dirty="0" err="1"/>
              <a:t>conubia</a:t>
            </a:r>
            <a:r>
              <a:rPr lang="es-ES" dirty="0"/>
              <a:t> </a:t>
            </a:r>
            <a:r>
              <a:rPr lang="es-ES" dirty="0" err="1"/>
              <a:t>mollit</a:t>
            </a:r>
            <a:r>
              <a:rPr lang="es-ES" dirty="0"/>
              <a:t>. </a:t>
            </a:r>
            <a:r>
              <a:rPr lang="es-ES" dirty="0" err="1"/>
              <a:t>Sapien</a:t>
            </a:r>
            <a:r>
              <a:rPr lang="es-ES" dirty="0"/>
              <a:t> </a:t>
            </a:r>
            <a:r>
              <a:rPr lang="es-ES" dirty="0" err="1"/>
              <a:t>nam</a:t>
            </a:r>
            <a:r>
              <a:rPr lang="es-ES" dirty="0"/>
              <a:t> </a:t>
            </a:r>
            <a:r>
              <a:rPr lang="es-ES" dirty="0" err="1"/>
              <a:t>suspendisse</a:t>
            </a:r>
            <a:r>
              <a:rPr lang="es-ES" dirty="0"/>
              <a:t>, </a:t>
            </a:r>
            <a:r>
              <a:rPr lang="es-ES" dirty="0" err="1"/>
              <a:t>tincidunt</a:t>
            </a:r>
            <a:r>
              <a:rPr lang="es-ES" dirty="0"/>
              <a:t> </a:t>
            </a:r>
            <a:r>
              <a:rPr lang="es-ES" dirty="0" err="1"/>
              <a:t>eget</a:t>
            </a:r>
            <a:r>
              <a:rPr lang="es-ES" dirty="0"/>
              <a:t> ante </a:t>
            </a:r>
            <a:r>
              <a:rPr lang="es-ES" dirty="0" err="1"/>
              <a:t>tincidunt</a:t>
            </a:r>
            <a:r>
              <a:rPr lang="es-ES" dirty="0"/>
              <a:t>, eros in auctor </a:t>
            </a:r>
            <a:r>
              <a:rPr lang="es-ES" dirty="0" err="1"/>
              <a:t>fringilla</a:t>
            </a:r>
            <a:r>
              <a:rPr lang="es-ES" dirty="0"/>
              <a:t> </a:t>
            </a:r>
            <a:r>
              <a:rPr lang="es-ES" dirty="0" err="1"/>
              <a:t>praesent</a:t>
            </a:r>
            <a:r>
              <a:rPr lang="es-ES" dirty="0"/>
              <a:t> at </a:t>
            </a:r>
            <a:r>
              <a:rPr lang="es-ES" dirty="0" err="1"/>
              <a:t>diam</a:t>
            </a:r>
            <a:r>
              <a:rPr lang="es-ES" dirty="0"/>
              <a:t>.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lacus</a:t>
            </a:r>
            <a:r>
              <a:rPr lang="es-ES" dirty="0"/>
              <a:t> </a:t>
            </a:r>
            <a:r>
              <a:rPr lang="es-ES" dirty="0" err="1"/>
              <a:t>nulla</a:t>
            </a:r>
            <a:r>
              <a:rPr lang="es-ES" dirty="0"/>
              <a:t> ac </a:t>
            </a:r>
            <a:r>
              <a:rPr lang="es-ES" dirty="0" err="1"/>
              <a:t>netus</a:t>
            </a:r>
            <a:r>
              <a:rPr lang="es-ES" dirty="0"/>
              <a:t> </a:t>
            </a:r>
            <a:r>
              <a:rPr lang="es-ES" dirty="0" err="1"/>
              <a:t>nibh</a:t>
            </a:r>
            <a:r>
              <a:rPr lang="es-ES" dirty="0"/>
              <a:t> </a:t>
            </a:r>
            <a:r>
              <a:rPr lang="es-ES" dirty="0" err="1"/>
              <a:t>aliquet</a:t>
            </a:r>
            <a:r>
              <a:rPr lang="es-ES" dirty="0"/>
              <a:t>.</a:t>
            </a:r>
          </a:p>
        </p:txBody>
      </p:sp>
      <p:sp>
        <p:nvSpPr>
          <p:cNvPr id="32" name="Marcador de texto 17">
            <a:extLst>
              <a:ext uri="{FF2B5EF4-FFF2-40B4-BE49-F238E27FC236}">
                <a16:creationId xmlns:a16="http://schemas.microsoft.com/office/drawing/2014/main" id="{21D01491-4E8E-4D26-B59A-477E3AFF3E12}"/>
              </a:ext>
            </a:extLst>
          </p:cNvPr>
          <p:cNvSpPr>
            <a:spLocks noGrp="1"/>
          </p:cNvSpPr>
          <p:nvPr>
            <p:ph type="body" sz="quarter" idx="21" hasCustomPrompt="1"/>
          </p:nvPr>
        </p:nvSpPr>
        <p:spPr>
          <a:xfrm>
            <a:off x="7648492" y="3325084"/>
            <a:ext cx="3806647" cy="581396"/>
          </a:xfrm>
        </p:spPr>
        <p:txBody>
          <a:bodyPr>
            <a:noAutofit/>
          </a:bodyPr>
          <a:lstStyle>
            <a:lvl1pPr marL="0" indent="0" algn="l" defTabSz="914400" rtl="0" eaLnBrk="1" latinLnBrk="0" hangingPunct="1">
              <a:lnSpc>
                <a:spcPct val="150000"/>
              </a:lnSpc>
              <a:buNone/>
              <a:defRPr lang="es-ES" sz="2000" kern="1200" spc="300" dirty="0" smtClean="0">
                <a:solidFill>
                  <a:srgbClr val="04305E"/>
                </a:solidFill>
                <a:latin typeface="Lato" charset="0"/>
                <a:ea typeface="Lato" charset="0"/>
                <a:cs typeface="Lato" charset="0"/>
              </a:defRPr>
            </a:lvl1pPr>
          </a:lstStyle>
          <a:p>
            <a:pPr lvl="0"/>
            <a:r>
              <a:rPr lang="es-ES" dirty="0"/>
              <a:t>LOREM IPSUM</a:t>
            </a:r>
          </a:p>
        </p:txBody>
      </p:sp>
      <p:sp>
        <p:nvSpPr>
          <p:cNvPr id="19" name="Slide Number Placeholder 3">
            <a:extLst>
              <a:ext uri="{FF2B5EF4-FFF2-40B4-BE49-F238E27FC236}">
                <a16:creationId xmlns:a16="http://schemas.microsoft.com/office/drawing/2014/main" id="{25DB8876-EEE2-4016-A8D8-201A2B216382}"/>
              </a:ext>
            </a:extLst>
          </p:cNvPr>
          <p:cNvSpPr>
            <a:spLocks noGrp="1"/>
          </p:cNvSpPr>
          <p:nvPr>
            <p:ph type="sldNum" sz="quarter" idx="12"/>
          </p:nvPr>
        </p:nvSpPr>
        <p:spPr>
          <a:xfrm>
            <a:off x="11353800" y="175690"/>
            <a:ext cx="422854" cy="365125"/>
          </a:xfrm>
        </p:spPr>
        <p:txBody>
          <a:bodyPr/>
          <a:lstStyle>
            <a:lvl1pPr>
              <a:defRPr>
                <a:solidFill>
                  <a:schemeClr val="bg1"/>
                </a:solidFill>
              </a:defRPr>
            </a:lvl1pPr>
          </a:lstStyle>
          <a:p>
            <a:fld id="{90C7AF80-A834-48E8-B5C2-D720A4B265E2}" type="slidenum">
              <a:rPr lang="id-ID" smtClean="0"/>
              <a:pPr/>
              <a:t>‹Nº›</a:t>
            </a:fld>
            <a:endParaRPr lang="id-ID" dirty="0"/>
          </a:p>
        </p:txBody>
      </p:sp>
    </p:spTree>
    <p:extLst>
      <p:ext uri="{BB962C8B-B14F-4D97-AF65-F5344CB8AC3E}">
        <p14:creationId xmlns:p14="http://schemas.microsoft.com/office/powerpoint/2010/main" val="529704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353800" y="175690"/>
            <a:ext cx="422854" cy="365125"/>
          </a:xfrm>
          <a:prstGeom prst="rect">
            <a:avLst/>
          </a:prstGeom>
        </p:spPr>
        <p:txBody>
          <a:bodyPr vert="horz" lIns="91440" tIns="45720" rIns="91440" bIns="45720" rtlCol="0" anchor="t" anchorCtr="0"/>
          <a:lstStyle>
            <a:lvl1pPr algn="r">
              <a:defRPr lang="es-ES" sz="1000" b="1" kern="1200" dirty="0" smtClean="0">
                <a:solidFill>
                  <a:srgbClr val="04305E"/>
                </a:solidFill>
                <a:latin typeface="Lato" charset="0"/>
                <a:ea typeface="Lato" charset="0"/>
                <a:cs typeface="Lato" charset="0"/>
              </a:defRPr>
            </a:lvl1pPr>
          </a:lstStyle>
          <a:p>
            <a:r>
              <a:rPr lang="es-ES" dirty="0"/>
              <a:t>02</a:t>
            </a:r>
          </a:p>
        </p:txBody>
      </p:sp>
      <p:sp>
        <p:nvSpPr>
          <p:cNvPr id="5" name="Footer Placeholder 4"/>
          <p:cNvSpPr>
            <a:spLocks noGrp="1"/>
          </p:cNvSpPr>
          <p:nvPr>
            <p:ph type="ftr" sz="quarter" idx="3"/>
          </p:nvPr>
        </p:nvSpPr>
        <p:spPr>
          <a:xfrm>
            <a:off x="10177600" y="184605"/>
            <a:ext cx="943273" cy="365125"/>
          </a:xfrm>
          <a:prstGeom prst="rect">
            <a:avLst/>
          </a:prstGeom>
        </p:spPr>
        <p:txBody>
          <a:bodyPr vert="horz" lIns="91440" tIns="45720" rIns="91440" bIns="45720" rtlCol="0" anchor="t" anchorCtr="0"/>
          <a:lstStyle>
            <a:lvl1pPr marL="0" indent="0" algn="r" defTabSz="914400" rtl="0" eaLnBrk="1" latinLnBrk="0" hangingPunct="1">
              <a:lnSpc>
                <a:spcPct val="90000"/>
              </a:lnSpc>
              <a:spcBef>
                <a:spcPts val="1000"/>
              </a:spcBef>
              <a:buFont typeface="Arial" panose="020B0604020202020204" pitchFamily="34" charset="0"/>
              <a:buNone/>
              <a:defRPr lang="en-US" sz="1000" kern="1200" smtClean="0">
                <a:solidFill>
                  <a:srgbClr val="003F6F"/>
                </a:solidFill>
                <a:latin typeface="Lato" charset="0"/>
                <a:ea typeface="Lato" charset="0"/>
                <a:cs typeface="Lato" charset="0"/>
              </a:defRPr>
            </a:lvl1pPr>
          </a:lstStyle>
          <a:p>
            <a:r>
              <a:rPr lang="es-ES" dirty="0"/>
              <a:t>UAX.ES</a:t>
            </a: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id-ID"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endParaRPr lang="id-ID" spc="300" dirty="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18271937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53" r:id="rId5"/>
    <p:sldLayoutId id="2147483654" r:id="rId6"/>
    <p:sldLayoutId id="2147483655" r:id="rId7"/>
    <p:sldLayoutId id="2147483686" r:id="rId8"/>
    <p:sldLayoutId id="2147483685" r:id="rId9"/>
    <p:sldLayoutId id="2147483684" r:id="rId10"/>
    <p:sldLayoutId id="2147483683" r:id="rId11"/>
    <p:sldLayoutId id="2147483682" r:id="rId12"/>
    <p:sldLayoutId id="2147483687" r:id="rId13"/>
    <p:sldLayoutId id="2147483668" r:id="rId14"/>
    <p:sldLayoutId id="2147483688" r:id="rId15"/>
  </p:sldLayoutIdLst>
  <p:hf hdr="0" dt="0"/>
  <p:txStyles>
    <p:titleStyle>
      <a:lvl1pPr algn="l" defTabSz="914400" rtl="0" eaLnBrk="1" latinLnBrk="0" hangingPunct="1">
        <a:lnSpc>
          <a:spcPct val="90000"/>
        </a:lnSpc>
        <a:spcBef>
          <a:spcPct val="0"/>
        </a:spcBef>
        <a:buNone/>
        <a:defRPr sz="4000" kern="1200">
          <a:solidFill>
            <a:srgbClr val="003F6F"/>
          </a:solidFill>
          <a:latin typeface="Lato Black" panose="020F0502020204030203" pitchFamily="34" charset="0"/>
          <a:ea typeface="Lato Black" panose="020F0502020204030203" pitchFamily="34" charset="0"/>
          <a:cs typeface="Lato Black"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67094A4-044E-4138-BA19-29B2783435F7}"/>
              </a:ext>
            </a:extLst>
          </p:cNvPr>
          <p:cNvSpPr>
            <a:spLocks noGrp="1"/>
          </p:cNvSpPr>
          <p:nvPr>
            <p:ph type="title"/>
          </p:nvPr>
        </p:nvSpPr>
        <p:spPr/>
        <p:txBody>
          <a:bodyPr>
            <a:normAutofit fontScale="90000"/>
          </a:bodyPr>
          <a:lstStyle/>
          <a:p>
            <a:r>
              <a:rPr lang="es-ES" dirty="0"/>
              <a:t>NEUROBIOLOGÍA</a:t>
            </a:r>
          </a:p>
        </p:txBody>
      </p:sp>
      <p:sp>
        <p:nvSpPr>
          <p:cNvPr id="4" name="Marcador de texto 3">
            <a:extLst>
              <a:ext uri="{FF2B5EF4-FFF2-40B4-BE49-F238E27FC236}">
                <a16:creationId xmlns:a16="http://schemas.microsoft.com/office/drawing/2014/main" id="{C50FE7EA-AD86-4601-89AC-39B0E3E6C51C}"/>
              </a:ext>
            </a:extLst>
          </p:cNvPr>
          <p:cNvSpPr>
            <a:spLocks noGrp="1"/>
          </p:cNvSpPr>
          <p:nvPr>
            <p:ph type="body" sz="quarter" idx="13"/>
          </p:nvPr>
        </p:nvSpPr>
        <p:spPr/>
        <p:txBody>
          <a:bodyPr/>
          <a:lstStyle/>
          <a:p>
            <a:r>
              <a:rPr lang="es-ES" dirty="0"/>
              <a:t>COMPLEMENTOS</a:t>
            </a:r>
          </a:p>
        </p:txBody>
      </p:sp>
    </p:spTree>
    <p:extLst>
      <p:ext uri="{BB962C8B-B14F-4D97-AF65-F5344CB8AC3E}">
        <p14:creationId xmlns:p14="http://schemas.microsoft.com/office/powerpoint/2010/main" val="3080148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30FA5C8-3669-003E-1A40-57F0C4271C90}"/>
              </a:ext>
            </a:extLst>
          </p:cNvPr>
          <p:cNvSpPr txBox="1"/>
          <p:nvPr/>
        </p:nvSpPr>
        <p:spPr>
          <a:xfrm>
            <a:off x="1903862" y="192274"/>
            <a:ext cx="6098058" cy="400110"/>
          </a:xfrm>
          <a:prstGeom prst="rect">
            <a:avLst/>
          </a:prstGeom>
          <a:noFill/>
        </p:spPr>
        <p:txBody>
          <a:bodyPr wrap="square">
            <a:spAutoFit/>
          </a:bodyPr>
          <a:lstStyle/>
          <a:p>
            <a:r>
              <a:rPr lang="es-ES" sz="2000" b="1" dirty="0">
                <a:solidFill>
                  <a:srgbClr val="452C48"/>
                </a:solidFill>
              </a:rPr>
              <a:t>RN ¿Cómo? (HOW?) </a:t>
            </a:r>
            <a:r>
              <a:rPr lang="es-ES" sz="2000" b="1" dirty="0">
                <a:solidFill>
                  <a:srgbClr val="452C48"/>
                </a:solidFill>
                <a:sym typeface="Wingdings" pitchFamily="2" charset="2"/>
              </a:rPr>
              <a:t> “</a:t>
            </a:r>
            <a:r>
              <a:rPr lang="es-ES" sz="2000" b="1" dirty="0" err="1">
                <a:solidFill>
                  <a:srgbClr val="452C48"/>
                </a:solidFill>
                <a:sym typeface="Wingdings" pitchFamily="2" charset="2"/>
              </a:rPr>
              <a:t>Automágicamente</a:t>
            </a:r>
            <a:r>
              <a:rPr lang="es-ES" sz="2000" b="1" dirty="0">
                <a:solidFill>
                  <a:srgbClr val="452C48"/>
                </a:solidFill>
                <a:sym typeface="Wingdings" pitchFamily="2" charset="2"/>
              </a:rPr>
              <a:t>”</a:t>
            </a:r>
            <a:endParaRPr lang="es-ES" sz="2000" dirty="0"/>
          </a:p>
        </p:txBody>
      </p:sp>
      <p:grpSp>
        <p:nvGrpSpPr>
          <p:cNvPr id="5" name="Grupo 4">
            <a:extLst>
              <a:ext uri="{FF2B5EF4-FFF2-40B4-BE49-F238E27FC236}">
                <a16:creationId xmlns:a16="http://schemas.microsoft.com/office/drawing/2014/main" id="{79A194FA-43BE-2F70-1F27-FEE3456D9E02}"/>
              </a:ext>
            </a:extLst>
          </p:cNvPr>
          <p:cNvGrpSpPr/>
          <p:nvPr/>
        </p:nvGrpSpPr>
        <p:grpSpPr>
          <a:xfrm>
            <a:off x="1469127" y="946640"/>
            <a:ext cx="4910195" cy="2482360"/>
            <a:chOff x="271848" y="3770159"/>
            <a:chExt cx="4910195" cy="2482360"/>
          </a:xfrm>
        </p:grpSpPr>
        <p:pic>
          <p:nvPicPr>
            <p:cNvPr id="6" name="Imagen 5" descr="Gráfico, Gráfico de dispersión&#10;&#10;Descripción generada automáticamente">
              <a:extLst>
                <a:ext uri="{FF2B5EF4-FFF2-40B4-BE49-F238E27FC236}">
                  <a16:creationId xmlns:a16="http://schemas.microsoft.com/office/drawing/2014/main" id="{D51ECF2A-A2FD-022B-8EA2-3F5E755EE65C}"/>
                </a:ext>
              </a:extLst>
            </p:cNvPr>
            <p:cNvPicPr>
              <a:picLocks noChangeAspect="1"/>
            </p:cNvPicPr>
            <p:nvPr/>
          </p:nvPicPr>
          <p:blipFill>
            <a:blip r:embed="rId2"/>
            <a:stretch>
              <a:fillRect/>
            </a:stretch>
          </p:blipFill>
          <p:spPr>
            <a:xfrm>
              <a:off x="489708" y="4129440"/>
              <a:ext cx="4235024" cy="2123079"/>
            </a:xfrm>
            <a:prstGeom prst="rect">
              <a:avLst/>
            </a:prstGeom>
          </p:spPr>
        </p:pic>
        <p:sp>
          <p:nvSpPr>
            <p:cNvPr id="7" name="CuadroTexto 6">
              <a:extLst>
                <a:ext uri="{FF2B5EF4-FFF2-40B4-BE49-F238E27FC236}">
                  <a16:creationId xmlns:a16="http://schemas.microsoft.com/office/drawing/2014/main" id="{32C9287F-D668-8577-09FD-D6139A6C51FB}"/>
                </a:ext>
              </a:extLst>
            </p:cNvPr>
            <p:cNvSpPr txBox="1"/>
            <p:nvPr/>
          </p:nvSpPr>
          <p:spPr>
            <a:xfrm>
              <a:off x="271848" y="3770159"/>
              <a:ext cx="4910195" cy="369332"/>
            </a:xfrm>
            <a:prstGeom prst="rect">
              <a:avLst/>
            </a:prstGeom>
            <a:noFill/>
          </p:spPr>
          <p:txBody>
            <a:bodyPr wrap="square">
              <a:spAutoFit/>
            </a:bodyPr>
            <a:lstStyle/>
            <a:p>
              <a:r>
                <a:rPr lang="es-ES" sz="1800" b="1" dirty="0">
                  <a:solidFill>
                    <a:srgbClr val="452C48"/>
                  </a:solidFill>
                  <a:sym typeface="Wingdings" pitchFamily="2" charset="2"/>
                </a:rPr>
                <a:t>Un estudiante de bachillerato (¿¿grado??)</a:t>
              </a:r>
              <a:endParaRPr lang="es-ES" dirty="0"/>
            </a:p>
          </p:txBody>
        </p:sp>
      </p:grpSp>
      <p:pic>
        <p:nvPicPr>
          <p:cNvPr id="9" name="Imagen 8" descr="Diagrama&#10;&#10;Descripción generada automáticamente">
            <a:extLst>
              <a:ext uri="{FF2B5EF4-FFF2-40B4-BE49-F238E27FC236}">
                <a16:creationId xmlns:a16="http://schemas.microsoft.com/office/drawing/2014/main" id="{990D8F75-8E97-3E94-A326-72CE6A5141DD}"/>
              </a:ext>
            </a:extLst>
          </p:cNvPr>
          <p:cNvPicPr>
            <a:picLocks noChangeAspect="1"/>
          </p:cNvPicPr>
          <p:nvPr/>
        </p:nvPicPr>
        <p:blipFill rotWithShape="1">
          <a:blip r:embed="rId3"/>
          <a:srcRect l="4486" t="12731"/>
          <a:stretch/>
        </p:blipFill>
        <p:spPr>
          <a:xfrm>
            <a:off x="6944941" y="880226"/>
            <a:ext cx="3560072" cy="2482360"/>
          </a:xfrm>
          <a:prstGeom prst="rect">
            <a:avLst/>
          </a:prstGeom>
        </p:spPr>
      </p:pic>
      <p:pic>
        <p:nvPicPr>
          <p:cNvPr id="11" name="Imagen 10" descr="Diagrama&#10;&#10;Descripción generada automáticamente">
            <a:extLst>
              <a:ext uri="{FF2B5EF4-FFF2-40B4-BE49-F238E27FC236}">
                <a16:creationId xmlns:a16="http://schemas.microsoft.com/office/drawing/2014/main" id="{BD9D2F2D-EA40-279C-BAFA-A304A1B6FBEB}"/>
              </a:ext>
            </a:extLst>
          </p:cNvPr>
          <p:cNvPicPr>
            <a:picLocks noChangeAspect="1"/>
          </p:cNvPicPr>
          <p:nvPr/>
        </p:nvPicPr>
        <p:blipFill>
          <a:blip r:embed="rId4"/>
          <a:stretch>
            <a:fillRect/>
          </a:stretch>
        </p:blipFill>
        <p:spPr>
          <a:xfrm>
            <a:off x="8284441" y="4157250"/>
            <a:ext cx="3560072" cy="2199158"/>
          </a:xfrm>
          <a:prstGeom prst="rect">
            <a:avLst/>
          </a:prstGeom>
        </p:spPr>
      </p:pic>
      <p:pic>
        <p:nvPicPr>
          <p:cNvPr id="13" name="Imagen 12" descr="Diagrama&#10;&#10;Descripción generada automáticamente">
            <a:extLst>
              <a:ext uri="{FF2B5EF4-FFF2-40B4-BE49-F238E27FC236}">
                <a16:creationId xmlns:a16="http://schemas.microsoft.com/office/drawing/2014/main" id="{AAF4FBA1-2128-8D8D-D4DA-9C763A76BD6D}"/>
              </a:ext>
            </a:extLst>
          </p:cNvPr>
          <p:cNvPicPr>
            <a:picLocks noChangeAspect="1"/>
          </p:cNvPicPr>
          <p:nvPr/>
        </p:nvPicPr>
        <p:blipFill>
          <a:blip r:embed="rId5"/>
          <a:stretch>
            <a:fillRect/>
          </a:stretch>
        </p:blipFill>
        <p:spPr>
          <a:xfrm>
            <a:off x="912340" y="4314406"/>
            <a:ext cx="3700327" cy="2275016"/>
          </a:xfrm>
          <a:prstGeom prst="rect">
            <a:avLst/>
          </a:prstGeom>
        </p:spPr>
      </p:pic>
      <p:sp>
        <p:nvSpPr>
          <p:cNvPr id="14" name="CuadroTexto 13">
            <a:extLst>
              <a:ext uri="{FF2B5EF4-FFF2-40B4-BE49-F238E27FC236}">
                <a16:creationId xmlns:a16="http://schemas.microsoft.com/office/drawing/2014/main" id="{AEEC56A2-20A7-3F97-AFE9-E0E4F8600ACD}"/>
              </a:ext>
            </a:extLst>
          </p:cNvPr>
          <p:cNvSpPr txBox="1"/>
          <p:nvPr/>
        </p:nvSpPr>
        <p:spPr>
          <a:xfrm>
            <a:off x="4954432" y="4982368"/>
            <a:ext cx="3047488" cy="1200329"/>
          </a:xfrm>
          <a:prstGeom prst="rect">
            <a:avLst/>
          </a:prstGeom>
          <a:noFill/>
        </p:spPr>
        <p:txBody>
          <a:bodyPr wrap="square">
            <a:spAutoFit/>
          </a:bodyPr>
          <a:lstStyle/>
          <a:p>
            <a:pPr algn="ctr"/>
            <a:r>
              <a:rPr lang="es-ES" sz="1800" b="1" dirty="0">
                <a:solidFill>
                  <a:srgbClr val="452C48"/>
                </a:solidFill>
                <a:sym typeface="Wingdings" pitchFamily="2" charset="2"/>
              </a:rPr>
              <a:t>La RN “aprende” que una combinación particular de inputs genera menor error </a:t>
            </a:r>
          </a:p>
          <a:p>
            <a:pPr algn="ctr"/>
            <a:r>
              <a:rPr lang="es-ES" sz="1800" b="1" dirty="0">
                <a:solidFill>
                  <a:srgbClr val="452C48"/>
                </a:solidFill>
                <a:sym typeface="Wingdings" pitchFamily="2" charset="2"/>
              </a:rPr>
              <a:t>(”peso” + “</a:t>
            </a:r>
            <a:r>
              <a:rPr lang="es-ES" sz="1800" b="1" dirty="0" err="1">
                <a:solidFill>
                  <a:srgbClr val="452C48"/>
                </a:solidFill>
                <a:sym typeface="Wingdings" pitchFamily="2" charset="2"/>
              </a:rPr>
              <a:t>backpropagation</a:t>
            </a:r>
            <a:r>
              <a:rPr lang="es-ES" sz="1800" b="1" dirty="0">
                <a:solidFill>
                  <a:srgbClr val="452C48"/>
                </a:solidFill>
                <a:sym typeface="Wingdings" pitchFamily="2" charset="2"/>
              </a:rPr>
              <a:t>”).</a:t>
            </a:r>
            <a:endParaRPr lang="es-ES" dirty="0"/>
          </a:p>
        </p:txBody>
      </p:sp>
      <p:sp>
        <p:nvSpPr>
          <p:cNvPr id="15" name="CuadroTexto 14">
            <a:extLst>
              <a:ext uri="{FF2B5EF4-FFF2-40B4-BE49-F238E27FC236}">
                <a16:creationId xmlns:a16="http://schemas.microsoft.com/office/drawing/2014/main" id="{7829A68B-AE13-5145-8146-AF93CFEF669A}"/>
              </a:ext>
            </a:extLst>
          </p:cNvPr>
          <p:cNvSpPr txBox="1"/>
          <p:nvPr/>
        </p:nvSpPr>
        <p:spPr>
          <a:xfrm>
            <a:off x="3046971" y="4006004"/>
            <a:ext cx="6098058" cy="400110"/>
          </a:xfrm>
          <a:prstGeom prst="rect">
            <a:avLst/>
          </a:prstGeom>
          <a:noFill/>
        </p:spPr>
        <p:txBody>
          <a:bodyPr wrap="square">
            <a:spAutoFit/>
          </a:bodyPr>
          <a:lstStyle/>
          <a:p>
            <a:pPr algn="ctr"/>
            <a:r>
              <a:rPr lang="es-ES" sz="2000" b="1" dirty="0">
                <a:solidFill>
                  <a:srgbClr val="452C48"/>
                </a:solidFill>
              </a:rPr>
              <a:t>¡A ENTRENAR!</a:t>
            </a:r>
            <a:endParaRPr lang="es-ES" sz="2000" dirty="0"/>
          </a:p>
        </p:txBody>
      </p:sp>
      <p:pic>
        <p:nvPicPr>
          <p:cNvPr id="17" name="Imagen 16" descr="Imagen que contiene persona, vistiendo, hombre, mujer&#10;&#10;Descripción generada automáticamente">
            <a:extLst>
              <a:ext uri="{FF2B5EF4-FFF2-40B4-BE49-F238E27FC236}">
                <a16:creationId xmlns:a16="http://schemas.microsoft.com/office/drawing/2014/main" id="{953B2CDE-8788-7656-D747-DC9CFA4CF49E}"/>
              </a:ext>
            </a:extLst>
          </p:cNvPr>
          <p:cNvPicPr>
            <a:picLocks noChangeAspect="1"/>
          </p:cNvPicPr>
          <p:nvPr/>
        </p:nvPicPr>
        <p:blipFill>
          <a:blip r:embed="rId6"/>
          <a:stretch>
            <a:fillRect/>
          </a:stretch>
        </p:blipFill>
        <p:spPr>
          <a:xfrm>
            <a:off x="3999079" y="3429750"/>
            <a:ext cx="1227175" cy="1200330"/>
          </a:xfrm>
          <a:prstGeom prst="rect">
            <a:avLst/>
          </a:prstGeom>
        </p:spPr>
      </p:pic>
    </p:spTree>
    <p:extLst>
      <p:ext uri="{BB962C8B-B14F-4D97-AF65-F5344CB8AC3E}">
        <p14:creationId xmlns:p14="http://schemas.microsoft.com/office/powerpoint/2010/main" val="125099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Diagrama&#10;&#10;Descripción generada automáticamente">
            <a:extLst>
              <a:ext uri="{FF2B5EF4-FFF2-40B4-BE49-F238E27FC236}">
                <a16:creationId xmlns:a16="http://schemas.microsoft.com/office/drawing/2014/main" id="{2FA3FB5D-C866-6CDF-068E-8FC34DE8ACB5}"/>
              </a:ext>
            </a:extLst>
          </p:cNvPr>
          <p:cNvPicPr>
            <a:picLocks noChangeAspect="1"/>
          </p:cNvPicPr>
          <p:nvPr/>
        </p:nvPicPr>
        <p:blipFill>
          <a:blip r:embed="rId2"/>
          <a:stretch>
            <a:fillRect/>
          </a:stretch>
        </p:blipFill>
        <p:spPr>
          <a:xfrm>
            <a:off x="2209800" y="834737"/>
            <a:ext cx="7772400" cy="1958440"/>
          </a:xfrm>
          <a:prstGeom prst="rect">
            <a:avLst/>
          </a:prstGeom>
        </p:spPr>
      </p:pic>
      <p:pic>
        <p:nvPicPr>
          <p:cNvPr id="7" name="Imagen 6" descr="Imagen que contiene Diagrama&#10;&#10;Descripción generada automáticamente">
            <a:extLst>
              <a:ext uri="{FF2B5EF4-FFF2-40B4-BE49-F238E27FC236}">
                <a16:creationId xmlns:a16="http://schemas.microsoft.com/office/drawing/2014/main" id="{5CE9143E-D316-D2C2-77B3-5CBE3781C727}"/>
              </a:ext>
            </a:extLst>
          </p:cNvPr>
          <p:cNvPicPr>
            <a:picLocks noChangeAspect="1"/>
          </p:cNvPicPr>
          <p:nvPr/>
        </p:nvPicPr>
        <p:blipFill>
          <a:blip r:embed="rId3"/>
          <a:stretch>
            <a:fillRect/>
          </a:stretch>
        </p:blipFill>
        <p:spPr>
          <a:xfrm>
            <a:off x="2335427" y="2616065"/>
            <a:ext cx="7772400" cy="1658844"/>
          </a:xfrm>
          <a:prstGeom prst="rect">
            <a:avLst/>
          </a:prstGeom>
        </p:spPr>
      </p:pic>
      <p:sp>
        <p:nvSpPr>
          <p:cNvPr id="8" name="CuadroTexto 7">
            <a:extLst>
              <a:ext uri="{FF2B5EF4-FFF2-40B4-BE49-F238E27FC236}">
                <a16:creationId xmlns:a16="http://schemas.microsoft.com/office/drawing/2014/main" id="{6F66E937-09EB-A8DC-2CA8-1EE57E58DA2C}"/>
              </a:ext>
            </a:extLst>
          </p:cNvPr>
          <p:cNvSpPr txBox="1"/>
          <p:nvPr/>
        </p:nvSpPr>
        <p:spPr>
          <a:xfrm>
            <a:off x="4009769" y="155653"/>
            <a:ext cx="6098058" cy="400110"/>
          </a:xfrm>
          <a:prstGeom prst="rect">
            <a:avLst/>
          </a:prstGeom>
          <a:noFill/>
        </p:spPr>
        <p:txBody>
          <a:bodyPr wrap="square">
            <a:spAutoFit/>
          </a:bodyPr>
          <a:lstStyle/>
          <a:p>
            <a:r>
              <a:rPr lang="es-ES" sz="2000" b="1" dirty="0">
                <a:solidFill>
                  <a:srgbClr val="452C48"/>
                </a:solidFill>
              </a:rPr>
              <a:t>¿Cómo? (HOW?) </a:t>
            </a:r>
            <a:r>
              <a:rPr lang="es-ES" sz="2000" b="1" dirty="0">
                <a:solidFill>
                  <a:srgbClr val="452C48"/>
                </a:solidFill>
                <a:sym typeface="Wingdings" pitchFamily="2" charset="2"/>
              </a:rPr>
              <a:t> “</a:t>
            </a:r>
            <a:r>
              <a:rPr lang="es-ES" sz="2000" b="1" dirty="0" err="1">
                <a:solidFill>
                  <a:srgbClr val="452C48"/>
                </a:solidFill>
                <a:sym typeface="Wingdings" pitchFamily="2" charset="2"/>
              </a:rPr>
              <a:t>Automágicamente</a:t>
            </a:r>
            <a:r>
              <a:rPr lang="es-ES" sz="2000" b="1" dirty="0">
                <a:solidFill>
                  <a:srgbClr val="452C48"/>
                </a:solidFill>
                <a:sym typeface="Wingdings" pitchFamily="2" charset="2"/>
              </a:rPr>
              <a:t>”</a:t>
            </a:r>
            <a:endParaRPr lang="es-ES" sz="2000" dirty="0"/>
          </a:p>
        </p:txBody>
      </p:sp>
      <p:sp>
        <p:nvSpPr>
          <p:cNvPr id="9" name="CuadroTexto 8">
            <a:extLst>
              <a:ext uri="{FF2B5EF4-FFF2-40B4-BE49-F238E27FC236}">
                <a16:creationId xmlns:a16="http://schemas.microsoft.com/office/drawing/2014/main" id="{E2628CB6-8A02-8C06-AC60-C6228947FE71}"/>
              </a:ext>
            </a:extLst>
          </p:cNvPr>
          <p:cNvSpPr txBox="1"/>
          <p:nvPr/>
        </p:nvSpPr>
        <p:spPr>
          <a:xfrm>
            <a:off x="3055073" y="4619159"/>
            <a:ext cx="6333108" cy="830997"/>
          </a:xfrm>
          <a:prstGeom prst="rect">
            <a:avLst/>
          </a:prstGeom>
          <a:noFill/>
        </p:spPr>
        <p:txBody>
          <a:bodyPr wrap="square" rtlCol="0">
            <a:spAutoFit/>
          </a:bodyPr>
          <a:lstStyle/>
          <a:p>
            <a:pPr algn="just"/>
            <a:r>
              <a:rPr lang="es-ES" sz="1600" dirty="0">
                <a:solidFill>
                  <a:srgbClr val="452B48"/>
                </a:solidFill>
              </a:rPr>
              <a:t>Son capas de cálculo (que pueden o no recordar el resultado anterior y buscan optimizar un resultado). “Resultado” = menor error </a:t>
            </a:r>
            <a:r>
              <a:rPr lang="es-ES" sz="1600" dirty="0">
                <a:solidFill>
                  <a:srgbClr val="452B48"/>
                </a:solidFill>
                <a:sym typeface="Wingdings" pitchFamily="2" charset="2"/>
              </a:rPr>
              <a:t> ¡ENTRENAMIENTO!</a:t>
            </a:r>
            <a:endParaRPr lang="es-ES" sz="1600" dirty="0">
              <a:solidFill>
                <a:srgbClr val="452B48"/>
              </a:solidFill>
            </a:endParaRPr>
          </a:p>
        </p:txBody>
      </p:sp>
      <p:sp>
        <p:nvSpPr>
          <p:cNvPr id="10" name="CuadroTexto 9">
            <a:extLst>
              <a:ext uri="{FF2B5EF4-FFF2-40B4-BE49-F238E27FC236}">
                <a16:creationId xmlns:a16="http://schemas.microsoft.com/office/drawing/2014/main" id="{4E040483-96D2-DE0C-B075-0F461C974413}"/>
              </a:ext>
            </a:extLst>
          </p:cNvPr>
          <p:cNvSpPr txBox="1"/>
          <p:nvPr/>
        </p:nvSpPr>
        <p:spPr>
          <a:xfrm>
            <a:off x="1915298" y="5794406"/>
            <a:ext cx="8361404" cy="707886"/>
          </a:xfrm>
          <a:prstGeom prst="rect">
            <a:avLst/>
          </a:prstGeom>
          <a:noFill/>
        </p:spPr>
        <p:txBody>
          <a:bodyPr wrap="square" rtlCol="0">
            <a:spAutoFit/>
          </a:bodyPr>
          <a:lstStyle/>
          <a:p>
            <a:pPr algn="ctr"/>
            <a:r>
              <a:rPr lang="es-ES" sz="2000" b="1" dirty="0">
                <a:solidFill>
                  <a:srgbClr val="452B48"/>
                </a:solidFill>
              </a:rPr>
              <a:t>DP: Identificación de patrones o geometrías </a:t>
            </a:r>
          </a:p>
          <a:p>
            <a:pPr algn="ctr"/>
            <a:r>
              <a:rPr lang="es-ES" sz="2000" b="1" dirty="0">
                <a:solidFill>
                  <a:srgbClr val="452B48"/>
                </a:solidFill>
              </a:rPr>
              <a:t>(imágenes, texto, generativas/adversarias).</a:t>
            </a:r>
          </a:p>
        </p:txBody>
      </p:sp>
    </p:spTree>
    <p:extLst>
      <p:ext uri="{BB962C8B-B14F-4D97-AF65-F5344CB8AC3E}">
        <p14:creationId xmlns:p14="http://schemas.microsoft.com/office/powerpoint/2010/main" val="361898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10;&#10;Descripción generada automáticamente">
            <a:extLst>
              <a:ext uri="{FF2B5EF4-FFF2-40B4-BE49-F238E27FC236}">
                <a16:creationId xmlns:a16="http://schemas.microsoft.com/office/drawing/2014/main" id="{80CFD007-B676-F9A2-DD05-314502D4E928}"/>
              </a:ext>
            </a:extLst>
          </p:cNvPr>
          <p:cNvPicPr>
            <a:picLocks noChangeAspect="1"/>
          </p:cNvPicPr>
          <p:nvPr/>
        </p:nvPicPr>
        <p:blipFill>
          <a:blip r:embed="rId2"/>
          <a:stretch>
            <a:fillRect/>
          </a:stretch>
        </p:blipFill>
        <p:spPr>
          <a:xfrm>
            <a:off x="817715" y="3797047"/>
            <a:ext cx="7772400" cy="2016497"/>
          </a:xfrm>
          <a:prstGeom prst="rect">
            <a:avLst/>
          </a:prstGeom>
        </p:spPr>
      </p:pic>
      <p:sp>
        <p:nvSpPr>
          <p:cNvPr id="4" name="CuadroTexto 3">
            <a:extLst>
              <a:ext uri="{FF2B5EF4-FFF2-40B4-BE49-F238E27FC236}">
                <a16:creationId xmlns:a16="http://schemas.microsoft.com/office/drawing/2014/main" id="{81BA80C8-A41E-4590-7752-F037C82A237C}"/>
              </a:ext>
            </a:extLst>
          </p:cNvPr>
          <p:cNvSpPr txBox="1"/>
          <p:nvPr/>
        </p:nvSpPr>
        <p:spPr>
          <a:xfrm rot="2081494">
            <a:off x="9515107" y="555004"/>
            <a:ext cx="2855077" cy="830997"/>
          </a:xfrm>
          <a:prstGeom prst="rect">
            <a:avLst/>
          </a:prstGeom>
          <a:noFill/>
        </p:spPr>
        <p:txBody>
          <a:bodyPr wrap="square" rtlCol="0">
            <a:spAutoFit/>
          </a:bodyPr>
          <a:lstStyle/>
          <a:p>
            <a:pPr algn="ctr"/>
            <a:r>
              <a:rPr lang="es-ES" sz="1600" b="1" dirty="0">
                <a:solidFill>
                  <a:srgbClr val="452C48"/>
                </a:solidFill>
                <a:latin typeface="Visby Round CF Bold" pitchFamily="2" charset="77"/>
              </a:rPr>
              <a:t>Exclusiva! REDES NEURONALES AL DESCUBIERTO</a:t>
            </a:r>
          </a:p>
        </p:txBody>
      </p:sp>
      <p:sp>
        <p:nvSpPr>
          <p:cNvPr id="5" name="CuadroTexto 4">
            <a:extLst>
              <a:ext uri="{FF2B5EF4-FFF2-40B4-BE49-F238E27FC236}">
                <a16:creationId xmlns:a16="http://schemas.microsoft.com/office/drawing/2014/main" id="{9F955AF9-E8B0-44EA-9DFF-24A94B76135D}"/>
              </a:ext>
            </a:extLst>
          </p:cNvPr>
          <p:cNvSpPr txBox="1"/>
          <p:nvPr/>
        </p:nvSpPr>
        <p:spPr>
          <a:xfrm>
            <a:off x="9025432" y="2939402"/>
            <a:ext cx="2784607" cy="584775"/>
          </a:xfrm>
          <a:prstGeom prst="rect">
            <a:avLst/>
          </a:prstGeom>
          <a:noFill/>
        </p:spPr>
        <p:txBody>
          <a:bodyPr wrap="square" rtlCol="0">
            <a:spAutoFit/>
          </a:bodyPr>
          <a:lstStyle/>
          <a:p>
            <a:r>
              <a:rPr lang="es-ES" sz="3200" b="1" dirty="0">
                <a:solidFill>
                  <a:srgbClr val="452C48"/>
                </a:solidFill>
              </a:rPr>
              <a:t>Matemática</a:t>
            </a:r>
          </a:p>
        </p:txBody>
      </p:sp>
      <p:sp>
        <p:nvSpPr>
          <p:cNvPr id="6" name="CuadroTexto 5">
            <a:extLst>
              <a:ext uri="{FF2B5EF4-FFF2-40B4-BE49-F238E27FC236}">
                <a16:creationId xmlns:a16="http://schemas.microsoft.com/office/drawing/2014/main" id="{68B3157E-03C9-5CB0-4448-E2B5305287A8}"/>
              </a:ext>
            </a:extLst>
          </p:cNvPr>
          <p:cNvSpPr txBox="1"/>
          <p:nvPr/>
        </p:nvSpPr>
        <p:spPr>
          <a:xfrm>
            <a:off x="9025432" y="4805295"/>
            <a:ext cx="2784607" cy="584775"/>
          </a:xfrm>
          <a:prstGeom prst="rect">
            <a:avLst/>
          </a:prstGeom>
          <a:noFill/>
        </p:spPr>
        <p:txBody>
          <a:bodyPr wrap="square" rtlCol="0">
            <a:spAutoFit/>
          </a:bodyPr>
          <a:lstStyle/>
          <a:p>
            <a:r>
              <a:rPr lang="es-ES" sz="3200" b="1" dirty="0">
                <a:solidFill>
                  <a:srgbClr val="452C48"/>
                </a:solidFill>
              </a:rPr>
              <a:t>Estadística</a:t>
            </a:r>
          </a:p>
        </p:txBody>
      </p:sp>
      <p:sp>
        <p:nvSpPr>
          <p:cNvPr id="7" name="CuadroTexto 6">
            <a:extLst>
              <a:ext uri="{FF2B5EF4-FFF2-40B4-BE49-F238E27FC236}">
                <a16:creationId xmlns:a16="http://schemas.microsoft.com/office/drawing/2014/main" id="{AA627EFF-DD3C-1644-A172-C6AD48D02EC7}"/>
              </a:ext>
            </a:extLst>
          </p:cNvPr>
          <p:cNvSpPr txBox="1"/>
          <p:nvPr/>
        </p:nvSpPr>
        <p:spPr>
          <a:xfrm>
            <a:off x="9025432" y="3872348"/>
            <a:ext cx="3121354" cy="584775"/>
          </a:xfrm>
          <a:prstGeom prst="rect">
            <a:avLst/>
          </a:prstGeom>
          <a:noFill/>
        </p:spPr>
        <p:txBody>
          <a:bodyPr wrap="square" rtlCol="0">
            <a:spAutoFit/>
          </a:bodyPr>
          <a:lstStyle/>
          <a:p>
            <a:r>
              <a:rPr lang="es-ES" sz="3200" b="1" dirty="0">
                <a:solidFill>
                  <a:srgbClr val="452C48"/>
                </a:solidFill>
              </a:rPr>
              <a:t>Programación</a:t>
            </a:r>
          </a:p>
        </p:txBody>
      </p:sp>
      <p:grpSp>
        <p:nvGrpSpPr>
          <p:cNvPr id="16" name="Grupo 15">
            <a:extLst>
              <a:ext uri="{FF2B5EF4-FFF2-40B4-BE49-F238E27FC236}">
                <a16:creationId xmlns:a16="http://schemas.microsoft.com/office/drawing/2014/main" id="{A4059983-173D-49BC-ACE3-21F1D74982BF}"/>
              </a:ext>
            </a:extLst>
          </p:cNvPr>
          <p:cNvGrpSpPr/>
          <p:nvPr/>
        </p:nvGrpSpPr>
        <p:grpSpPr>
          <a:xfrm>
            <a:off x="1816443" y="1179710"/>
            <a:ext cx="6773672" cy="3126944"/>
            <a:chOff x="1927654" y="1179710"/>
            <a:chExt cx="6773672" cy="3126944"/>
          </a:xfrm>
        </p:grpSpPr>
        <p:pic>
          <p:nvPicPr>
            <p:cNvPr id="3" name="Imagen 2" descr="Un dibujo de una persona&#10;&#10;Descripción generada automáticamente con confianza media">
              <a:extLst>
                <a:ext uri="{FF2B5EF4-FFF2-40B4-BE49-F238E27FC236}">
                  <a16:creationId xmlns:a16="http://schemas.microsoft.com/office/drawing/2014/main" id="{C3168378-7A0D-C6C1-103F-ADF1084C63F7}"/>
                </a:ext>
              </a:extLst>
            </p:cNvPr>
            <p:cNvPicPr>
              <a:picLocks noChangeAspect="1"/>
            </p:cNvPicPr>
            <p:nvPr/>
          </p:nvPicPr>
          <p:blipFill>
            <a:blip r:embed="rId3"/>
            <a:stretch>
              <a:fillRect/>
            </a:stretch>
          </p:blipFill>
          <p:spPr>
            <a:xfrm>
              <a:off x="1927654" y="2156926"/>
              <a:ext cx="6773672" cy="2149728"/>
            </a:xfrm>
            <a:prstGeom prst="rect">
              <a:avLst/>
            </a:prstGeom>
          </p:spPr>
        </p:pic>
        <p:cxnSp>
          <p:nvCxnSpPr>
            <p:cNvPr id="11" name="Conector angular 10">
              <a:extLst>
                <a:ext uri="{FF2B5EF4-FFF2-40B4-BE49-F238E27FC236}">
                  <a16:creationId xmlns:a16="http://schemas.microsoft.com/office/drawing/2014/main" id="{4AE97D10-6B54-4DF9-1DD7-783D0DB0B728}"/>
                </a:ext>
              </a:extLst>
            </p:cNvPr>
            <p:cNvCxnSpPr>
              <a:cxnSpLocks/>
            </p:cNvCxnSpPr>
            <p:nvPr/>
          </p:nvCxnSpPr>
          <p:spPr>
            <a:xfrm rot="16200000" flipH="1">
              <a:off x="2774899" y="1410148"/>
              <a:ext cx="977215" cy="516340"/>
            </a:xfrm>
            <a:prstGeom prst="bentConnector3">
              <a:avLst>
                <a:gd name="adj1" fmla="val 684"/>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9" name="Imagen 8" descr="Gráfico, Gráfico de dispersión&#10;&#10;Descripción generada automáticamente">
            <a:extLst>
              <a:ext uri="{FF2B5EF4-FFF2-40B4-BE49-F238E27FC236}">
                <a16:creationId xmlns:a16="http://schemas.microsoft.com/office/drawing/2014/main" id="{B9A142C3-D6C7-7BEC-9A0E-BB98DAEF7554}"/>
              </a:ext>
            </a:extLst>
          </p:cNvPr>
          <p:cNvPicPr>
            <a:picLocks noChangeAspect="1"/>
          </p:cNvPicPr>
          <p:nvPr/>
        </p:nvPicPr>
        <p:blipFill>
          <a:blip r:embed="rId4"/>
          <a:stretch>
            <a:fillRect/>
          </a:stretch>
        </p:blipFill>
        <p:spPr>
          <a:xfrm>
            <a:off x="220725" y="437263"/>
            <a:ext cx="2622558" cy="1852894"/>
          </a:xfrm>
          <a:prstGeom prst="rect">
            <a:avLst/>
          </a:prstGeom>
        </p:spPr>
      </p:pic>
      <p:sp>
        <p:nvSpPr>
          <p:cNvPr id="17" name="CuadroTexto 16">
            <a:extLst>
              <a:ext uri="{FF2B5EF4-FFF2-40B4-BE49-F238E27FC236}">
                <a16:creationId xmlns:a16="http://schemas.microsoft.com/office/drawing/2014/main" id="{0FF1736D-7785-8A8D-F63C-8908F712B9AA}"/>
              </a:ext>
            </a:extLst>
          </p:cNvPr>
          <p:cNvSpPr txBox="1"/>
          <p:nvPr/>
        </p:nvSpPr>
        <p:spPr>
          <a:xfrm>
            <a:off x="3410466" y="143850"/>
            <a:ext cx="6528144" cy="861774"/>
          </a:xfrm>
          <a:prstGeom prst="rect">
            <a:avLst/>
          </a:prstGeom>
          <a:noFill/>
        </p:spPr>
        <p:txBody>
          <a:bodyPr wrap="square" rtlCol="0">
            <a:spAutoFit/>
          </a:bodyPr>
          <a:lstStyle/>
          <a:p>
            <a:pPr algn="ctr"/>
            <a:r>
              <a:rPr lang="es-ES" sz="2500" b="1" dirty="0">
                <a:solidFill>
                  <a:srgbClr val="452C48"/>
                </a:solidFill>
              </a:rPr>
              <a:t>¿Por qué son tan buenas/”MÁGICAS” en estructuras </a:t>
            </a:r>
            <a:r>
              <a:rPr lang="es-ES" sz="2500" b="1" dirty="0" err="1">
                <a:solidFill>
                  <a:srgbClr val="452C48"/>
                </a:solidFill>
              </a:rPr>
              <a:t>geómetricas</a:t>
            </a:r>
            <a:r>
              <a:rPr lang="es-ES" sz="2500" b="1" dirty="0">
                <a:solidFill>
                  <a:srgbClr val="452C48"/>
                </a:solidFill>
              </a:rPr>
              <a:t>, ordenadas?</a:t>
            </a:r>
          </a:p>
        </p:txBody>
      </p:sp>
      <p:sp>
        <p:nvSpPr>
          <p:cNvPr id="18" name="CuadroTexto 17">
            <a:extLst>
              <a:ext uri="{FF2B5EF4-FFF2-40B4-BE49-F238E27FC236}">
                <a16:creationId xmlns:a16="http://schemas.microsoft.com/office/drawing/2014/main" id="{C5940ADE-9EB7-45C2-CBB8-D5427EC9C542}"/>
              </a:ext>
            </a:extLst>
          </p:cNvPr>
          <p:cNvSpPr txBox="1"/>
          <p:nvPr/>
        </p:nvSpPr>
        <p:spPr>
          <a:xfrm>
            <a:off x="1816443" y="6161715"/>
            <a:ext cx="9341707" cy="477054"/>
          </a:xfrm>
          <a:prstGeom prst="rect">
            <a:avLst/>
          </a:prstGeom>
          <a:noFill/>
        </p:spPr>
        <p:txBody>
          <a:bodyPr wrap="square" rtlCol="0">
            <a:spAutoFit/>
          </a:bodyPr>
          <a:lstStyle/>
          <a:p>
            <a:pPr algn="ctr"/>
            <a:r>
              <a:rPr lang="es-ES" sz="2500" b="1" dirty="0">
                <a:solidFill>
                  <a:srgbClr val="452C48"/>
                </a:solidFill>
              </a:rPr>
              <a:t>¿QUÉ TIPO DE “INPUTS” RECIBIMOS LOS HUMANOS?</a:t>
            </a:r>
          </a:p>
        </p:txBody>
      </p:sp>
    </p:spTree>
    <p:extLst>
      <p:ext uri="{BB962C8B-B14F-4D97-AF65-F5344CB8AC3E}">
        <p14:creationId xmlns:p14="http://schemas.microsoft.com/office/powerpoint/2010/main" val="168764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31C8493-4E78-49E2-EEDB-9D270DADC8F8}"/>
              </a:ext>
            </a:extLst>
          </p:cNvPr>
          <p:cNvSpPr txBox="1"/>
          <p:nvPr/>
        </p:nvSpPr>
        <p:spPr>
          <a:xfrm>
            <a:off x="3166566" y="150500"/>
            <a:ext cx="5858867" cy="477054"/>
          </a:xfrm>
          <a:prstGeom prst="rect">
            <a:avLst/>
          </a:prstGeom>
          <a:noFill/>
        </p:spPr>
        <p:txBody>
          <a:bodyPr wrap="square" rtlCol="0">
            <a:spAutoFit/>
          </a:bodyPr>
          <a:lstStyle/>
          <a:p>
            <a:pPr algn="ctr"/>
            <a:r>
              <a:rPr lang="es-ES" sz="2500" b="1" dirty="0">
                <a:solidFill>
                  <a:srgbClr val="452C48"/>
                </a:solidFill>
              </a:rPr>
              <a:t>¿Qué me voy a encontrar? (WHAT?)</a:t>
            </a:r>
          </a:p>
        </p:txBody>
      </p:sp>
      <p:pic>
        <p:nvPicPr>
          <p:cNvPr id="5" name="Imagen 4">
            <a:extLst>
              <a:ext uri="{FF2B5EF4-FFF2-40B4-BE49-F238E27FC236}">
                <a16:creationId xmlns:a16="http://schemas.microsoft.com/office/drawing/2014/main" id="{2F9AA6A0-202B-EBB9-4C31-455B24D8834F}"/>
              </a:ext>
            </a:extLst>
          </p:cNvPr>
          <p:cNvPicPr>
            <a:picLocks noChangeAspect="1"/>
          </p:cNvPicPr>
          <p:nvPr/>
        </p:nvPicPr>
        <p:blipFill rotWithShape="1">
          <a:blip r:embed="rId3"/>
          <a:srcRect t="8253" b="10416"/>
          <a:stretch/>
        </p:blipFill>
        <p:spPr>
          <a:xfrm>
            <a:off x="815546" y="1680162"/>
            <a:ext cx="5563042" cy="4200951"/>
          </a:xfrm>
          <a:prstGeom prst="rect">
            <a:avLst/>
          </a:prstGeom>
        </p:spPr>
      </p:pic>
      <p:sp>
        <p:nvSpPr>
          <p:cNvPr id="7" name="CuadroTexto 6">
            <a:extLst>
              <a:ext uri="{FF2B5EF4-FFF2-40B4-BE49-F238E27FC236}">
                <a16:creationId xmlns:a16="http://schemas.microsoft.com/office/drawing/2014/main" id="{73EC08F1-D187-2D1E-8388-289E56A81235}"/>
              </a:ext>
            </a:extLst>
          </p:cNvPr>
          <p:cNvSpPr txBox="1"/>
          <p:nvPr/>
        </p:nvSpPr>
        <p:spPr>
          <a:xfrm>
            <a:off x="523101" y="799915"/>
            <a:ext cx="10485325" cy="707886"/>
          </a:xfrm>
          <a:prstGeom prst="rect">
            <a:avLst/>
          </a:prstGeom>
          <a:noFill/>
        </p:spPr>
        <p:txBody>
          <a:bodyPr wrap="square" rtlCol="0">
            <a:spAutoFit/>
          </a:bodyPr>
          <a:lstStyle/>
          <a:p>
            <a:r>
              <a:rPr lang="es-ES" sz="2000" b="1" dirty="0">
                <a:solidFill>
                  <a:srgbClr val="452C48"/>
                </a:solidFill>
              </a:rPr>
              <a:t>DL = (parte del ML) funciones matemáticas que colaboran entre sí para generar un “output”</a:t>
            </a:r>
            <a:r>
              <a:rPr lang="es-ES" sz="2000" b="1" u="sng" dirty="0">
                <a:solidFill>
                  <a:srgbClr val="452C48"/>
                </a:solidFill>
              </a:rPr>
              <a:t> (no son redes ni neuronas).</a:t>
            </a:r>
          </a:p>
        </p:txBody>
      </p:sp>
      <p:pic>
        <p:nvPicPr>
          <p:cNvPr id="8" name="Imagen 7" descr="Interfaz de usuario gráfica, Texto, Aplicación, Chat o mensaje de texto&#10;&#10;Descripción generada automáticamente">
            <a:extLst>
              <a:ext uri="{FF2B5EF4-FFF2-40B4-BE49-F238E27FC236}">
                <a16:creationId xmlns:a16="http://schemas.microsoft.com/office/drawing/2014/main" id="{9BFF83E7-0D75-0B0B-4962-CA3D075B2AB1}"/>
              </a:ext>
            </a:extLst>
          </p:cNvPr>
          <p:cNvPicPr>
            <a:picLocks noChangeAspect="1"/>
          </p:cNvPicPr>
          <p:nvPr/>
        </p:nvPicPr>
        <p:blipFill>
          <a:blip r:embed="rId4"/>
          <a:stretch>
            <a:fillRect/>
          </a:stretch>
        </p:blipFill>
        <p:spPr>
          <a:xfrm>
            <a:off x="6264750" y="1862371"/>
            <a:ext cx="4075619" cy="3552441"/>
          </a:xfrm>
          <a:prstGeom prst="rect">
            <a:avLst/>
          </a:prstGeom>
        </p:spPr>
      </p:pic>
      <p:pic>
        <p:nvPicPr>
          <p:cNvPr id="12" name="Imagen 11" descr="Interfaz de usuario gráfica, Texto, Aplicación, Chat o mensaje de texto&#10;&#10;Descripción generada automáticamente">
            <a:extLst>
              <a:ext uri="{FF2B5EF4-FFF2-40B4-BE49-F238E27FC236}">
                <a16:creationId xmlns:a16="http://schemas.microsoft.com/office/drawing/2014/main" id="{EA13B3CE-EA4E-42C3-337F-A1E7B3EACFF4}"/>
              </a:ext>
            </a:extLst>
          </p:cNvPr>
          <p:cNvPicPr>
            <a:picLocks noChangeAspect="1"/>
          </p:cNvPicPr>
          <p:nvPr/>
        </p:nvPicPr>
        <p:blipFill>
          <a:blip r:embed="rId5"/>
          <a:stretch>
            <a:fillRect/>
          </a:stretch>
        </p:blipFill>
        <p:spPr>
          <a:xfrm rot="20808762">
            <a:off x="7893910" y="5301129"/>
            <a:ext cx="2667862" cy="1116779"/>
          </a:xfrm>
          <a:prstGeom prst="rect">
            <a:avLst/>
          </a:prstGeom>
        </p:spPr>
      </p:pic>
      <p:sp>
        <p:nvSpPr>
          <p:cNvPr id="2" name="Rectángulo 1">
            <a:extLst>
              <a:ext uri="{FF2B5EF4-FFF2-40B4-BE49-F238E27FC236}">
                <a16:creationId xmlns:a16="http://schemas.microsoft.com/office/drawing/2014/main" id="{C6BDFC33-F8BF-2CC3-2F42-4A14B4B29223}"/>
              </a:ext>
            </a:extLst>
          </p:cNvPr>
          <p:cNvSpPr/>
          <p:nvPr/>
        </p:nvSpPr>
        <p:spPr>
          <a:xfrm>
            <a:off x="469294" y="1322749"/>
            <a:ext cx="3127773" cy="143478"/>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8327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Gráfico, Gráfico en cascada&#10;&#10;Descripción generada automáticamente">
            <a:extLst>
              <a:ext uri="{FF2B5EF4-FFF2-40B4-BE49-F238E27FC236}">
                <a16:creationId xmlns:a16="http://schemas.microsoft.com/office/drawing/2014/main" id="{3CCD0940-F4CF-2CF8-B281-570C44E900AD}"/>
              </a:ext>
            </a:extLst>
          </p:cNvPr>
          <p:cNvPicPr>
            <a:picLocks noChangeAspect="1"/>
          </p:cNvPicPr>
          <p:nvPr/>
        </p:nvPicPr>
        <p:blipFill>
          <a:blip r:embed="rId2"/>
          <a:stretch>
            <a:fillRect/>
          </a:stretch>
        </p:blipFill>
        <p:spPr>
          <a:xfrm>
            <a:off x="3449684" y="1486185"/>
            <a:ext cx="5410127" cy="4670854"/>
          </a:xfrm>
          <a:prstGeom prst="rect">
            <a:avLst/>
          </a:prstGeom>
        </p:spPr>
      </p:pic>
      <p:sp>
        <p:nvSpPr>
          <p:cNvPr id="4" name="CuadroTexto 3">
            <a:extLst>
              <a:ext uri="{FF2B5EF4-FFF2-40B4-BE49-F238E27FC236}">
                <a16:creationId xmlns:a16="http://schemas.microsoft.com/office/drawing/2014/main" id="{1B480DEE-A846-677C-6562-7032D809A855}"/>
              </a:ext>
            </a:extLst>
          </p:cNvPr>
          <p:cNvSpPr txBox="1"/>
          <p:nvPr/>
        </p:nvSpPr>
        <p:spPr>
          <a:xfrm>
            <a:off x="6446552" y="1168961"/>
            <a:ext cx="3450278" cy="400110"/>
          </a:xfrm>
          <a:prstGeom prst="rect">
            <a:avLst/>
          </a:prstGeom>
          <a:noFill/>
        </p:spPr>
        <p:txBody>
          <a:bodyPr wrap="square">
            <a:spAutoFit/>
          </a:bodyPr>
          <a:lstStyle/>
          <a:p>
            <a:r>
              <a:rPr lang="es-ES" sz="2000" b="1" dirty="0">
                <a:solidFill>
                  <a:srgbClr val="452C48"/>
                </a:solidFill>
              </a:rPr>
              <a:t>¡Hacia aquí nos dirigimos!</a:t>
            </a:r>
            <a:endParaRPr lang="es-ES" sz="2000" dirty="0"/>
          </a:p>
        </p:txBody>
      </p:sp>
      <p:sp>
        <p:nvSpPr>
          <p:cNvPr id="6" name="CuadroTexto 5">
            <a:extLst>
              <a:ext uri="{FF2B5EF4-FFF2-40B4-BE49-F238E27FC236}">
                <a16:creationId xmlns:a16="http://schemas.microsoft.com/office/drawing/2014/main" id="{D32F8476-428A-70DC-676A-4E80FB1D4EB4}"/>
              </a:ext>
            </a:extLst>
          </p:cNvPr>
          <p:cNvSpPr txBox="1"/>
          <p:nvPr/>
        </p:nvSpPr>
        <p:spPr>
          <a:xfrm rot="18304824">
            <a:off x="74055" y="3087646"/>
            <a:ext cx="3450278" cy="1015663"/>
          </a:xfrm>
          <a:prstGeom prst="rect">
            <a:avLst/>
          </a:prstGeom>
          <a:noFill/>
        </p:spPr>
        <p:txBody>
          <a:bodyPr wrap="square">
            <a:spAutoFit/>
          </a:bodyPr>
          <a:lstStyle/>
          <a:p>
            <a:r>
              <a:rPr lang="es-ES" sz="2000" b="1" dirty="0">
                <a:solidFill>
                  <a:srgbClr val="452C48"/>
                </a:solidFill>
              </a:rPr>
              <a:t>Qué tan sencillo puede ser ENTENDERLO Y EXPLICARLO para un humano….</a:t>
            </a:r>
            <a:endParaRPr lang="es-ES" sz="2000" dirty="0"/>
          </a:p>
        </p:txBody>
      </p:sp>
      <p:sp>
        <p:nvSpPr>
          <p:cNvPr id="7" name="CuadroTexto 6">
            <a:extLst>
              <a:ext uri="{FF2B5EF4-FFF2-40B4-BE49-F238E27FC236}">
                <a16:creationId xmlns:a16="http://schemas.microsoft.com/office/drawing/2014/main" id="{E37737E9-24BE-D04B-75C6-2EF5DF66C969}"/>
              </a:ext>
            </a:extLst>
          </p:cNvPr>
          <p:cNvSpPr txBox="1"/>
          <p:nvPr/>
        </p:nvSpPr>
        <p:spPr>
          <a:xfrm>
            <a:off x="3140921" y="6274208"/>
            <a:ext cx="7646176" cy="400110"/>
          </a:xfrm>
          <a:prstGeom prst="rect">
            <a:avLst/>
          </a:prstGeom>
          <a:noFill/>
        </p:spPr>
        <p:txBody>
          <a:bodyPr wrap="square">
            <a:spAutoFit/>
          </a:bodyPr>
          <a:lstStyle/>
          <a:p>
            <a:r>
              <a:rPr lang="es-ES" sz="2000" b="1" dirty="0">
                <a:solidFill>
                  <a:srgbClr val="452C48"/>
                </a:solidFill>
              </a:rPr>
              <a:t>Qué tan sencillo puede ser HACERLO para un humano….</a:t>
            </a:r>
            <a:endParaRPr lang="es-ES" sz="2000" dirty="0"/>
          </a:p>
        </p:txBody>
      </p:sp>
      <p:sp>
        <p:nvSpPr>
          <p:cNvPr id="8" name="CuadroTexto 7">
            <a:extLst>
              <a:ext uri="{FF2B5EF4-FFF2-40B4-BE49-F238E27FC236}">
                <a16:creationId xmlns:a16="http://schemas.microsoft.com/office/drawing/2014/main" id="{B181285F-30A3-B52D-FD81-5AF5899821E8}"/>
              </a:ext>
            </a:extLst>
          </p:cNvPr>
          <p:cNvSpPr txBox="1"/>
          <p:nvPr/>
        </p:nvSpPr>
        <p:spPr>
          <a:xfrm>
            <a:off x="3166566" y="150500"/>
            <a:ext cx="5858867" cy="477054"/>
          </a:xfrm>
          <a:prstGeom prst="rect">
            <a:avLst/>
          </a:prstGeom>
          <a:noFill/>
        </p:spPr>
        <p:txBody>
          <a:bodyPr wrap="square" rtlCol="0">
            <a:spAutoFit/>
          </a:bodyPr>
          <a:lstStyle/>
          <a:p>
            <a:pPr algn="ctr"/>
            <a:r>
              <a:rPr lang="es-ES" sz="2500" b="1" dirty="0">
                <a:solidFill>
                  <a:srgbClr val="452C48"/>
                </a:solidFill>
              </a:rPr>
              <a:t>¿HACIA ADÓNDE VAMOS?</a:t>
            </a:r>
          </a:p>
        </p:txBody>
      </p:sp>
    </p:spTree>
    <p:extLst>
      <p:ext uri="{BB962C8B-B14F-4D97-AF65-F5344CB8AC3E}">
        <p14:creationId xmlns:p14="http://schemas.microsoft.com/office/powerpoint/2010/main" val="2466988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e 4">
            <a:extLst>
              <a:ext uri="{FF2B5EF4-FFF2-40B4-BE49-F238E27FC236}">
                <a16:creationId xmlns:a16="http://schemas.microsoft.com/office/drawing/2014/main" id="{BCA29571-E952-C301-B346-533100A3B609}"/>
              </a:ext>
            </a:extLst>
          </p:cNvPr>
          <p:cNvSpPr/>
          <p:nvPr/>
        </p:nvSpPr>
        <p:spPr>
          <a:xfrm>
            <a:off x="3330569" y="1433867"/>
            <a:ext cx="5515535" cy="45200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a:p>
        </p:txBody>
      </p:sp>
      <p:pic>
        <p:nvPicPr>
          <p:cNvPr id="3" name="Imagen 2">
            <a:extLst>
              <a:ext uri="{FF2B5EF4-FFF2-40B4-BE49-F238E27FC236}">
                <a16:creationId xmlns:a16="http://schemas.microsoft.com/office/drawing/2014/main" id="{F9B0352E-EC12-89B5-3426-B9A8835FBBC7}"/>
              </a:ext>
            </a:extLst>
          </p:cNvPr>
          <p:cNvPicPr>
            <a:picLocks noChangeAspect="1"/>
          </p:cNvPicPr>
          <p:nvPr/>
        </p:nvPicPr>
        <p:blipFill>
          <a:blip r:embed="rId2"/>
          <a:stretch>
            <a:fillRect/>
          </a:stretch>
        </p:blipFill>
        <p:spPr>
          <a:xfrm>
            <a:off x="5838287" y="2844711"/>
            <a:ext cx="1879672" cy="1344544"/>
          </a:xfrm>
          <a:prstGeom prst="rect">
            <a:avLst/>
          </a:prstGeom>
        </p:spPr>
      </p:pic>
      <p:sp>
        <p:nvSpPr>
          <p:cNvPr id="7" name="CuadroTexto 6">
            <a:extLst>
              <a:ext uri="{FF2B5EF4-FFF2-40B4-BE49-F238E27FC236}">
                <a16:creationId xmlns:a16="http://schemas.microsoft.com/office/drawing/2014/main" id="{12C51552-F069-B0F1-3B7D-762A72BFDBA2}"/>
              </a:ext>
            </a:extLst>
          </p:cNvPr>
          <p:cNvSpPr txBox="1"/>
          <p:nvPr/>
        </p:nvSpPr>
        <p:spPr>
          <a:xfrm>
            <a:off x="8846060" y="2844225"/>
            <a:ext cx="2418241" cy="338554"/>
          </a:xfrm>
          <a:prstGeom prst="rect">
            <a:avLst/>
          </a:prstGeom>
          <a:noFill/>
        </p:spPr>
        <p:txBody>
          <a:bodyPr wrap="square" rtlCol="0">
            <a:spAutoFit/>
          </a:bodyPr>
          <a:lstStyle/>
          <a:p>
            <a:pPr algn="ctr"/>
            <a:r>
              <a:rPr lang="es-ES" sz="1600" b="1" dirty="0">
                <a:solidFill>
                  <a:srgbClr val="E56486"/>
                </a:solidFill>
              </a:rPr>
              <a:t>Valor DESDE la sociedad</a:t>
            </a:r>
          </a:p>
        </p:txBody>
      </p:sp>
      <p:sp>
        <p:nvSpPr>
          <p:cNvPr id="8" name="CuadroTexto 7">
            <a:extLst>
              <a:ext uri="{FF2B5EF4-FFF2-40B4-BE49-F238E27FC236}">
                <a16:creationId xmlns:a16="http://schemas.microsoft.com/office/drawing/2014/main" id="{CFED301D-730C-4ACB-A5E6-30DADE7323D7}"/>
              </a:ext>
            </a:extLst>
          </p:cNvPr>
          <p:cNvSpPr txBox="1"/>
          <p:nvPr/>
        </p:nvSpPr>
        <p:spPr>
          <a:xfrm>
            <a:off x="8845674" y="4536413"/>
            <a:ext cx="2418241" cy="400110"/>
          </a:xfrm>
          <a:prstGeom prst="rect">
            <a:avLst/>
          </a:prstGeom>
          <a:noFill/>
        </p:spPr>
        <p:txBody>
          <a:bodyPr wrap="square" rtlCol="0">
            <a:spAutoFit/>
          </a:bodyPr>
          <a:lstStyle/>
          <a:p>
            <a:pPr algn="ctr"/>
            <a:r>
              <a:rPr lang="es-ES" sz="2000" b="1" dirty="0">
                <a:solidFill>
                  <a:srgbClr val="E56486"/>
                </a:solidFill>
              </a:rPr>
              <a:t>NUEVOS DESAFÍOS</a:t>
            </a:r>
          </a:p>
        </p:txBody>
      </p:sp>
      <p:sp>
        <p:nvSpPr>
          <p:cNvPr id="9" name="CuadroTexto 8">
            <a:extLst>
              <a:ext uri="{FF2B5EF4-FFF2-40B4-BE49-F238E27FC236}">
                <a16:creationId xmlns:a16="http://schemas.microsoft.com/office/drawing/2014/main" id="{746340D8-BBFD-1197-07CB-5C5464B84601}"/>
              </a:ext>
            </a:extLst>
          </p:cNvPr>
          <p:cNvSpPr txBox="1"/>
          <p:nvPr/>
        </p:nvSpPr>
        <p:spPr>
          <a:xfrm>
            <a:off x="4972193" y="5041223"/>
            <a:ext cx="2418241" cy="584775"/>
          </a:xfrm>
          <a:prstGeom prst="rect">
            <a:avLst/>
          </a:prstGeom>
          <a:noFill/>
        </p:spPr>
        <p:txBody>
          <a:bodyPr wrap="square" rtlCol="0">
            <a:spAutoFit/>
          </a:bodyPr>
          <a:lstStyle/>
          <a:p>
            <a:pPr algn="ctr"/>
            <a:r>
              <a:rPr lang="es-ES" sz="1600" b="1" dirty="0">
                <a:solidFill>
                  <a:srgbClr val="E56486"/>
                </a:solidFill>
              </a:rPr>
              <a:t>Obtención de datos relevantes</a:t>
            </a:r>
          </a:p>
        </p:txBody>
      </p:sp>
      <p:sp>
        <p:nvSpPr>
          <p:cNvPr id="10" name="CuadroTexto 9">
            <a:extLst>
              <a:ext uri="{FF2B5EF4-FFF2-40B4-BE49-F238E27FC236}">
                <a16:creationId xmlns:a16="http://schemas.microsoft.com/office/drawing/2014/main" id="{22898FF7-1774-8719-A1E6-1E767A5FD24C}"/>
              </a:ext>
            </a:extLst>
          </p:cNvPr>
          <p:cNvSpPr txBox="1"/>
          <p:nvPr/>
        </p:nvSpPr>
        <p:spPr>
          <a:xfrm>
            <a:off x="3058271" y="169107"/>
            <a:ext cx="4507878" cy="707886"/>
          </a:xfrm>
          <a:prstGeom prst="rect">
            <a:avLst/>
          </a:prstGeom>
          <a:noFill/>
        </p:spPr>
        <p:txBody>
          <a:bodyPr wrap="square" rtlCol="0">
            <a:spAutoFit/>
          </a:bodyPr>
          <a:lstStyle/>
          <a:p>
            <a:pPr algn="ctr"/>
            <a:r>
              <a:rPr lang="es-ES" sz="2000" b="1" dirty="0">
                <a:solidFill>
                  <a:srgbClr val="452C48"/>
                </a:solidFill>
              </a:rPr>
              <a:t>¿Dónde QUEDAN los humanos en el ”ecosistema IA”?</a:t>
            </a:r>
          </a:p>
        </p:txBody>
      </p:sp>
      <p:sp>
        <p:nvSpPr>
          <p:cNvPr id="11" name="CuadroTexto 10">
            <a:extLst>
              <a:ext uri="{FF2B5EF4-FFF2-40B4-BE49-F238E27FC236}">
                <a16:creationId xmlns:a16="http://schemas.microsoft.com/office/drawing/2014/main" id="{691E6AF0-92EF-008F-A10E-1C0DB6271E04}"/>
              </a:ext>
            </a:extLst>
          </p:cNvPr>
          <p:cNvSpPr txBox="1"/>
          <p:nvPr/>
        </p:nvSpPr>
        <p:spPr>
          <a:xfrm>
            <a:off x="3564503" y="2618108"/>
            <a:ext cx="2418241" cy="338554"/>
          </a:xfrm>
          <a:prstGeom prst="rect">
            <a:avLst/>
          </a:prstGeom>
          <a:noFill/>
        </p:spPr>
        <p:txBody>
          <a:bodyPr wrap="square" rtlCol="0">
            <a:spAutoFit/>
          </a:bodyPr>
          <a:lstStyle/>
          <a:p>
            <a:pPr algn="ctr"/>
            <a:r>
              <a:rPr lang="es-ES" sz="1600" b="1" dirty="0">
                <a:solidFill>
                  <a:srgbClr val="E56486"/>
                </a:solidFill>
              </a:rPr>
              <a:t>Conocimiento del nego</a:t>
            </a:r>
            <a:r>
              <a:rPr lang="es-ES" sz="1600" b="1" dirty="0">
                <a:solidFill>
                  <a:srgbClr val="4AC4BE"/>
                </a:solidFill>
              </a:rPr>
              <a:t>cio</a:t>
            </a:r>
          </a:p>
        </p:txBody>
      </p:sp>
      <p:sp>
        <p:nvSpPr>
          <p:cNvPr id="12" name="CuadroTexto 11">
            <a:extLst>
              <a:ext uri="{FF2B5EF4-FFF2-40B4-BE49-F238E27FC236}">
                <a16:creationId xmlns:a16="http://schemas.microsoft.com/office/drawing/2014/main" id="{D17D162F-A882-DB0C-F3D0-120D3A916900}"/>
              </a:ext>
            </a:extLst>
          </p:cNvPr>
          <p:cNvSpPr txBox="1"/>
          <p:nvPr/>
        </p:nvSpPr>
        <p:spPr>
          <a:xfrm>
            <a:off x="4886879" y="1656920"/>
            <a:ext cx="2418241" cy="707886"/>
          </a:xfrm>
          <a:prstGeom prst="rect">
            <a:avLst/>
          </a:prstGeom>
          <a:noFill/>
        </p:spPr>
        <p:txBody>
          <a:bodyPr wrap="square" rtlCol="0">
            <a:spAutoFit/>
          </a:bodyPr>
          <a:lstStyle/>
          <a:p>
            <a:pPr algn="ctr"/>
            <a:r>
              <a:rPr lang="es-ES" sz="2000" b="1" dirty="0">
                <a:solidFill>
                  <a:srgbClr val="E56486"/>
                </a:solidFill>
              </a:rPr>
              <a:t>Valor HACIA la sociedad</a:t>
            </a:r>
          </a:p>
        </p:txBody>
      </p:sp>
      <p:sp>
        <p:nvSpPr>
          <p:cNvPr id="13" name="CuadroTexto 12">
            <a:extLst>
              <a:ext uri="{FF2B5EF4-FFF2-40B4-BE49-F238E27FC236}">
                <a16:creationId xmlns:a16="http://schemas.microsoft.com/office/drawing/2014/main" id="{F831A183-FEE3-D6A5-C0E4-6CA973C90D24}"/>
              </a:ext>
            </a:extLst>
          </p:cNvPr>
          <p:cNvSpPr txBox="1"/>
          <p:nvPr/>
        </p:nvSpPr>
        <p:spPr>
          <a:xfrm>
            <a:off x="4279397" y="4416462"/>
            <a:ext cx="2418241" cy="338554"/>
          </a:xfrm>
          <a:prstGeom prst="rect">
            <a:avLst/>
          </a:prstGeom>
          <a:noFill/>
        </p:spPr>
        <p:txBody>
          <a:bodyPr wrap="square" rtlCol="0">
            <a:spAutoFit/>
          </a:bodyPr>
          <a:lstStyle/>
          <a:p>
            <a:pPr algn="ctr"/>
            <a:r>
              <a:rPr lang="es-ES" sz="1600" b="1" dirty="0">
                <a:solidFill>
                  <a:srgbClr val="4AC4BE"/>
                </a:solidFill>
              </a:rPr>
              <a:t>Generar</a:t>
            </a:r>
            <a:r>
              <a:rPr lang="es-ES" sz="1600" b="1" dirty="0"/>
              <a:t> </a:t>
            </a:r>
            <a:r>
              <a:rPr lang="es-ES" sz="1600" b="1" dirty="0">
                <a:solidFill>
                  <a:srgbClr val="4AC4BE"/>
                </a:solidFill>
              </a:rPr>
              <a:t>algoritmos</a:t>
            </a:r>
          </a:p>
        </p:txBody>
      </p:sp>
      <p:sp>
        <p:nvSpPr>
          <p:cNvPr id="14" name="CuadroTexto 13">
            <a:extLst>
              <a:ext uri="{FF2B5EF4-FFF2-40B4-BE49-F238E27FC236}">
                <a16:creationId xmlns:a16="http://schemas.microsoft.com/office/drawing/2014/main" id="{A67C8895-7874-6A16-EA42-5D1183766DE0}"/>
              </a:ext>
            </a:extLst>
          </p:cNvPr>
          <p:cNvSpPr txBox="1"/>
          <p:nvPr/>
        </p:nvSpPr>
        <p:spPr>
          <a:xfrm>
            <a:off x="3375308" y="3523896"/>
            <a:ext cx="2418241" cy="584775"/>
          </a:xfrm>
          <a:prstGeom prst="rect">
            <a:avLst/>
          </a:prstGeom>
          <a:noFill/>
        </p:spPr>
        <p:txBody>
          <a:bodyPr wrap="square" rtlCol="0">
            <a:spAutoFit/>
          </a:bodyPr>
          <a:lstStyle/>
          <a:p>
            <a:pPr algn="ctr"/>
            <a:r>
              <a:rPr lang="es-ES" sz="1600" b="1" dirty="0">
                <a:solidFill>
                  <a:srgbClr val="E56486"/>
                </a:solidFill>
              </a:rPr>
              <a:t>Generación científica </a:t>
            </a:r>
            <a:r>
              <a:rPr lang="es-ES" sz="1600" b="1" dirty="0">
                <a:solidFill>
                  <a:srgbClr val="4AC4BE"/>
                </a:solidFill>
              </a:rPr>
              <a:t>de nuevos modelos</a:t>
            </a:r>
          </a:p>
        </p:txBody>
      </p:sp>
      <p:sp>
        <p:nvSpPr>
          <p:cNvPr id="18" name="CuadroTexto 17">
            <a:extLst>
              <a:ext uri="{FF2B5EF4-FFF2-40B4-BE49-F238E27FC236}">
                <a16:creationId xmlns:a16="http://schemas.microsoft.com/office/drawing/2014/main" id="{C258C902-7FBB-76B2-98F0-D7F0D7538039}"/>
              </a:ext>
            </a:extLst>
          </p:cNvPr>
          <p:cNvSpPr txBox="1"/>
          <p:nvPr/>
        </p:nvSpPr>
        <p:spPr>
          <a:xfrm>
            <a:off x="1312057" y="4585739"/>
            <a:ext cx="1910580" cy="707886"/>
          </a:xfrm>
          <a:prstGeom prst="rect">
            <a:avLst/>
          </a:prstGeom>
          <a:noFill/>
        </p:spPr>
        <p:txBody>
          <a:bodyPr wrap="square" rtlCol="0">
            <a:spAutoFit/>
          </a:bodyPr>
          <a:lstStyle/>
          <a:p>
            <a:pPr algn="ctr"/>
            <a:r>
              <a:rPr lang="es-ES" sz="2000" b="1" dirty="0">
                <a:solidFill>
                  <a:srgbClr val="E56486"/>
                </a:solidFill>
              </a:rPr>
              <a:t>HUMANOS</a:t>
            </a:r>
          </a:p>
          <a:p>
            <a:pPr algn="ctr"/>
            <a:r>
              <a:rPr lang="es-ES" sz="2000" b="1" dirty="0">
                <a:solidFill>
                  <a:srgbClr val="4AC4BE"/>
                </a:solidFill>
              </a:rPr>
              <a:t>IA</a:t>
            </a:r>
          </a:p>
        </p:txBody>
      </p:sp>
      <p:sp>
        <p:nvSpPr>
          <p:cNvPr id="2" name="CuadroTexto 1">
            <a:extLst>
              <a:ext uri="{FF2B5EF4-FFF2-40B4-BE49-F238E27FC236}">
                <a16:creationId xmlns:a16="http://schemas.microsoft.com/office/drawing/2014/main" id="{2E784DDB-934D-9309-8F5C-E002A101C42A}"/>
              </a:ext>
            </a:extLst>
          </p:cNvPr>
          <p:cNvSpPr txBox="1"/>
          <p:nvPr/>
        </p:nvSpPr>
        <p:spPr>
          <a:xfrm>
            <a:off x="6935479" y="4080797"/>
            <a:ext cx="1910581" cy="338554"/>
          </a:xfrm>
          <a:prstGeom prst="rect">
            <a:avLst/>
          </a:prstGeom>
          <a:noFill/>
        </p:spPr>
        <p:txBody>
          <a:bodyPr wrap="square" rtlCol="0">
            <a:spAutoFit/>
          </a:bodyPr>
          <a:lstStyle/>
          <a:p>
            <a:pPr algn="ctr"/>
            <a:r>
              <a:rPr lang="es-ES" sz="1600" b="1" dirty="0">
                <a:solidFill>
                  <a:srgbClr val="4AC4BE"/>
                </a:solidFill>
              </a:rPr>
              <a:t>Rapidez / Exactitud</a:t>
            </a:r>
          </a:p>
        </p:txBody>
      </p:sp>
      <p:sp>
        <p:nvSpPr>
          <p:cNvPr id="4" name="CuadroTexto 3">
            <a:extLst>
              <a:ext uri="{FF2B5EF4-FFF2-40B4-BE49-F238E27FC236}">
                <a16:creationId xmlns:a16="http://schemas.microsoft.com/office/drawing/2014/main" id="{8F84DA99-4DC1-9936-07CB-6A11090CF5C1}"/>
              </a:ext>
            </a:extLst>
          </p:cNvPr>
          <p:cNvSpPr txBox="1"/>
          <p:nvPr/>
        </p:nvSpPr>
        <p:spPr>
          <a:xfrm>
            <a:off x="6681648" y="1081214"/>
            <a:ext cx="2418241" cy="400110"/>
          </a:xfrm>
          <a:prstGeom prst="rect">
            <a:avLst/>
          </a:prstGeom>
          <a:noFill/>
        </p:spPr>
        <p:txBody>
          <a:bodyPr wrap="square" rtlCol="0">
            <a:spAutoFit/>
          </a:bodyPr>
          <a:lstStyle/>
          <a:p>
            <a:pPr algn="ctr"/>
            <a:r>
              <a:rPr lang="es-ES" sz="2000" b="1" dirty="0">
                <a:solidFill>
                  <a:srgbClr val="E56486"/>
                </a:solidFill>
              </a:rPr>
              <a:t>INTUICIÓN…</a:t>
            </a:r>
          </a:p>
        </p:txBody>
      </p:sp>
      <p:sp>
        <p:nvSpPr>
          <p:cNvPr id="22" name="CuadroTexto 21">
            <a:extLst>
              <a:ext uri="{FF2B5EF4-FFF2-40B4-BE49-F238E27FC236}">
                <a16:creationId xmlns:a16="http://schemas.microsoft.com/office/drawing/2014/main" id="{000E5674-CCF0-8B01-BA5B-3AC095328873}"/>
              </a:ext>
            </a:extLst>
          </p:cNvPr>
          <p:cNvSpPr txBox="1"/>
          <p:nvPr/>
        </p:nvSpPr>
        <p:spPr>
          <a:xfrm>
            <a:off x="8845674" y="5769291"/>
            <a:ext cx="1102840" cy="369332"/>
          </a:xfrm>
          <a:prstGeom prst="rect">
            <a:avLst/>
          </a:prstGeom>
          <a:noFill/>
        </p:spPr>
        <p:txBody>
          <a:bodyPr wrap="square">
            <a:spAutoFit/>
          </a:bodyPr>
          <a:lstStyle/>
          <a:p>
            <a:r>
              <a:rPr lang="es-ES" sz="1800" b="1" dirty="0">
                <a:solidFill>
                  <a:srgbClr val="E56486"/>
                </a:solidFill>
              </a:rPr>
              <a:t>¿AZAR?</a:t>
            </a:r>
            <a:endParaRPr lang="es-ES" dirty="0"/>
          </a:p>
        </p:txBody>
      </p:sp>
    </p:spTree>
    <p:extLst>
      <p:ext uri="{BB962C8B-B14F-4D97-AF65-F5344CB8AC3E}">
        <p14:creationId xmlns:p14="http://schemas.microsoft.com/office/powerpoint/2010/main" val="634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14" grpId="0"/>
      <p:bldP spid="2" grpId="0"/>
      <p:bldP spid="4"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Marcador de texto 16"/>
          <p:cNvSpPr txBox="1">
            <a:spLocks/>
          </p:cNvSpPr>
          <p:nvPr/>
        </p:nvSpPr>
        <p:spPr>
          <a:xfrm>
            <a:off x="5376069" y="5730787"/>
            <a:ext cx="1439862" cy="3619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solidFill>
                  <a:schemeClr val="bg1"/>
                </a:solidFill>
                <a:latin typeface="Lato" charset="0"/>
                <a:ea typeface="Lato" charset="0"/>
                <a:cs typeface="Lato" charset="0"/>
              </a:rPr>
              <a:t>UAX.ES</a:t>
            </a:r>
          </a:p>
        </p:txBody>
      </p:sp>
    </p:spTree>
    <p:extLst>
      <p:ext uri="{BB962C8B-B14F-4D97-AF65-F5344CB8AC3E}">
        <p14:creationId xmlns:p14="http://schemas.microsoft.com/office/powerpoint/2010/main" val="295792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134A00EA-6BC6-0C3C-099E-148842B22924}"/>
              </a:ext>
            </a:extLst>
          </p:cNvPr>
          <p:cNvSpPr txBox="1"/>
          <p:nvPr/>
        </p:nvSpPr>
        <p:spPr>
          <a:xfrm>
            <a:off x="936172" y="1832631"/>
            <a:ext cx="10813242" cy="707886"/>
          </a:xfrm>
          <a:prstGeom prst="rect">
            <a:avLst/>
          </a:prstGeom>
          <a:noFill/>
        </p:spPr>
        <p:txBody>
          <a:bodyPr wrap="square" rtlCol="0">
            <a:spAutoFit/>
          </a:bodyPr>
          <a:lstStyle/>
          <a:p>
            <a:pPr algn="just"/>
            <a:r>
              <a:rPr lang="es-ES" sz="2000" dirty="0">
                <a:solidFill>
                  <a:srgbClr val="452B48"/>
                </a:solidFill>
              </a:rPr>
              <a:t>Muchos modelos de NLP se basan en “estructuras matemáticas” similares a las de ML </a:t>
            </a:r>
            <a:r>
              <a:rPr lang="es-ES" sz="2000" dirty="0">
                <a:solidFill>
                  <a:srgbClr val="452B48"/>
                </a:solidFill>
                <a:sym typeface="Wingdings" pitchFamily="2" charset="2"/>
              </a:rPr>
              <a:t> ES UN CAMPO CIENTÍFICO ENTERO (el primer corpus es de los 60s).</a:t>
            </a:r>
            <a:endParaRPr lang="es-ES" sz="2000" dirty="0">
              <a:solidFill>
                <a:srgbClr val="452B48"/>
              </a:solidFill>
            </a:endParaRPr>
          </a:p>
        </p:txBody>
      </p:sp>
      <p:sp>
        <p:nvSpPr>
          <p:cNvPr id="6" name="CuadroTexto 5">
            <a:extLst>
              <a:ext uri="{FF2B5EF4-FFF2-40B4-BE49-F238E27FC236}">
                <a16:creationId xmlns:a16="http://schemas.microsoft.com/office/drawing/2014/main" id="{C488B783-BAE3-14B3-B19A-41996D6C4E81}"/>
              </a:ext>
            </a:extLst>
          </p:cNvPr>
          <p:cNvSpPr txBox="1"/>
          <p:nvPr/>
        </p:nvSpPr>
        <p:spPr>
          <a:xfrm>
            <a:off x="936172" y="2661499"/>
            <a:ext cx="6804913" cy="707886"/>
          </a:xfrm>
          <a:prstGeom prst="rect">
            <a:avLst/>
          </a:prstGeom>
          <a:noFill/>
        </p:spPr>
        <p:txBody>
          <a:bodyPr wrap="square" rtlCol="0">
            <a:spAutoFit/>
          </a:bodyPr>
          <a:lstStyle/>
          <a:p>
            <a:pPr algn="just"/>
            <a:r>
              <a:rPr lang="es-ES" sz="2000" dirty="0">
                <a:solidFill>
                  <a:srgbClr val="452B48"/>
                </a:solidFill>
              </a:rPr>
              <a:t>Otra posibilidad es predecir la probabilidad de letras, sílabas o palabras.</a:t>
            </a:r>
          </a:p>
        </p:txBody>
      </p:sp>
      <p:pic>
        <p:nvPicPr>
          <p:cNvPr id="8" name="Imagen 7" descr="Texto&#10;&#10;Descripción generada automáticamente">
            <a:extLst>
              <a:ext uri="{FF2B5EF4-FFF2-40B4-BE49-F238E27FC236}">
                <a16:creationId xmlns:a16="http://schemas.microsoft.com/office/drawing/2014/main" id="{75B0F8C0-B3FA-7B5C-29B8-69026DD270FD}"/>
              </a:ext>
            </a:extLst>
          </p:cNvPr>
          <p:cNvPicPr>
            <a:picLocks noChangeAspect="1"/>
          </p:cNvPicPr>
          <p:nvPr/>
        </p:nvPicPr>
        <p:blipFill>
          <a:blip r:embed="rId2"/>
          <a:stretch>
            <a:fillRect/>
          </a:stretch>
        </p:blipFill>
        <p:spPr>
          <a:xfrm>
            <a:off x="8082680" y="2459751"/>
            <a:ext cx="3960573" cy="2886380"/>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BA2E4022-987E-3BB6-87CF-DE16B3FE180A}"/>
              </a:ext>
            </a:extLst>
          </p:cNvPr>
          <p:cNvPicPr>
            <a:picLocks noChangeAspect="1"/>
          </p:cNvPicPr>
          <p:nvPr/>
        </p:nvPicPr>
        <p:blipFill>
          <a:blip r:embed="rId3"/>
          <a:stretch>
            <a:fillRect/>
          </a:stretch>
        </p:blipFill>
        <p:spPr>
          <a:xfrm>
            <a:off x="1339657" y="3902941"/>
            <a:ext cx="5539327" cy="1012854"/>
          </a:xfrm>
          <a:prstGeom prst="rect">
            <a:avLst/>
          </a:prstGeom>
        </p:spPr>
      </p:pic>
      <p:sp>
        <p:nvSpPr>
          <p:cNvPr id="9" name="CuadroTexto 8">
            <a:extLst>
              <a:ext uri="{FF2B5EF4-FFF2-40B4-BE49-F238E27FC236}">
                <a16:creationId xmlns:a16="http://schemas.microsoft.com/office/drawing/2014/main" id="{5F26FA9D-BC5D-B808-7840-76041351BA5D}"/>
              </a:ext>
            </a:extLst>
          </p:cNvPr>
          <p:cNvSpPr txBox="1"/>
          <p:nvPr/>
        </p:nvSpPr>
        <p:spPr>
          <a:xfrm>
            <a:off x="1040536" y="1365798"/>
            <a:ext cx="598241" cy="400110"/>
          </a:xfrm>
          <a:prstGeom prst="rect">
            <a:avLst/>
          </a:prstGeom>
          <a:noFill/>
        </p:spPr>
        <p:txBody>
          <a:bodyPr wrap="none" rtlCol="0">
            <a:spAutoFit/>
          </a:bodyPr>
          <a:lstStyle/>
          <a:p>
            <a:r>
              <a:rPr lang="es-ES" sz="2000" b="1" dirty="0"/>
              <a:t>NLP</a:t>
            </a:r>
          </a:p>
        </p:txBody>
      </p:sp>
    </p:spTree>
    <p:extLst>
      <p:ext uri="{BB962C8B-B14F-4D97-AF65-F5344CB8AC3E}">
        <p14:creationId xmlns:p14="http://schemas.microsoft.com/office/powerpoint/2010/main" val="757154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D2F48E4F-D708-2C39-1910-A124B06488AF}"/>
              </a:ext>
            </a:extLst>
          </p:cNvPr>
          <p:cNvPicPr>
            <a:picLocks noChangeAspect="1"/>
          </p:cNvPicPr>
          <p:nvPr/>
        </p:nvPicPr>
        <p:blipFill>
          <a:blip r:embed="rId2"/>
          <a:stretch>
            <a:fillRect/>
          </a:stretch>
        </p:blipFill>
        <p:spPr>
          <a:xfrm>
            <a:off x="2015525" y="790833"/>
            <a:ext cx="8566018" cy="2190017"/>
          </a:xfrm>
          <a:prstGeom prst="rect">
            <a:avLst/>
          </a:prstGeom>
        </p:spPr>
      </p:pic>
      <p:pic>
        <p:nvPicPr>
          <p:cNvPr id="5" name="Imagen 4" descr="Interfaz de usuario gráfica, Texto, Aplicación, Correo electrónico&#10;&#10;Descripción generada automáticamente">
            <a:extLst>
              <a:ext uri="{FF2B5EF4-FFF2-40B4-BE49-F238E27FC236}">
                <a16:creationId xmlns:a16="http://schemas.microsoft.com/office/drawing/2014/main" id="{AFB7EFCE-03F2-6208-1A47-65B095ADD9F2}"/>
              </a:ext>
            </a:extLst>
          </p:cNvPr>
          <p:cNvPicPr>
            <a:picLocks noChangeAspect="1"/>
          </p:cNvPicPr>
          <p:nvPr/>
        </p:nvPicPr>
        <p:blipFill>
          <a:blip r:embed="rId3"/>
          <a:stretch>
            <a:fillRect/>
          </a:stretch>
        </p:blipFill>
        <p:spPr>
          <a:xfrm>
            <a:off x="2336800" y="3429000"/>
            <a:ext cx="7518400" cy="2832100"/>
          </a:xfrm>
          <a:prstGeom prst="rect">
            <a:avLst/>
          </a:prstGeom>
        </p:spPr>
      </p:pic>
    </p:spTree>
    <p:extLst>
      <p:ext uri="{BB962C8B-B14F-4D97-AF65-F5344CB8AC3E}">
        <p14:creationId xmlns:p14="http://schemas.microsoft.com/office/powerpoint/2010/main" val="197182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ítulo 27">
            <a:extLst>
              <a:ext uri="{FF2B5EF4-FFF2-40B4-BE49-F238E27FC236}">
                <a16:creationId xmlns:a16="http://schemas.microsoft.com/office/drawing/2014/main" id="{932F080B-E8FA-4662-A494-14BF33021F2E}"/>
              </a:ext>
            </a:extLst>
          </p:cNvPr>
          <p:cNvSpPr>
            <a:spLocks noGrp="1"/>
          </p:cNvSpPr>
          <p:nvPr>
            <p:ph type="title"/>
          </p:nvPr>
        </p:nvSpPr>
        <p:spPr/>
        <p:txBody>
          <a:bodyPr>
            <a:normAutofit fontScale="90000"/>
          </a:bodyPr>
          <a:lstStyle/>
          <a:p>
            <a:r>
              <a:rPr lang="es-ES" dirty="0"/>
              <a:t>ALGO DE INTELIGENCIA…</a:t>
            </a:r>
          </a:p>
        </p:txBody>
      </p:sp>
      <p:sp>
        <p:nvSpPr>
          <p:cNvPr id="4" name="Marcador de pie de página 3">
            <a:extLst>
              <a:ext uri="{FF2B5EF4-FFF2-40B4-BE49-F238E27FC236}">
                <a16:creationId xmlns:a16="http://schemas.microsoft.com/office/drawing/2014/main" id="{37C15538-74CB-4B4B-9E3F-DFFC7238EF6D}"/>
              </a:ext>
            </a:extLst>
          </p:cNvPr>
          <p:cNvSpPr>
            <a:spLocks noGrp="1"/>
          </p:cNvSpPr>
          <p:nvPr>
            <p:ph type="ftr" sz="quarter" idx="11"/>
          </p:nvPr>
        </p:nvSpPr>
        <p:spPr>
          <a:xfrm>
            <a:off x="10177600" y="184605"/>
            <a:ext cx="943273" cy="365125"/>
          </a:xfrm>
        </p:spPr>
        <p:txBody>
          <a:bodyPr/>
          <a:lstStyle/>
          <a:p>
            <a:r>
              <a:rPr lang="id-ID"/>
              <a:t>UAX.ES</a:t>
            </a:r>
          </a:p>
        </p:txBody>
      </p:sp>
      <p:sp>
        <p:nvSpPr>
          <p:cNvPr id="5" name="Marcador de número de diapositiva 4">
            <a:extLst>
              <a:ext uri="{FF2B5EF4-FFF2-40B4-BE49-F238E27FC236}">
                <a16:creationId xmlns:a16="http://schemas.microsoft.com/office/drawing/2014/main" id="{A5EF093F-765F-46D7-828E-2841C3D2AB28}"/>
              </a:ext>
            </a:extLst>
          </p:cNvPr>
          <p:cNvSpPr>
            <a:spLocks noGrp="1"/>
          </p:cNvSpPr>
          <p:nvPr>
            <p:ph type="sldNum" sz="quarter" idx="12"/>
          </p:nvPr>
        </p:nvSpPr>
        <p:spPr>
          <a:xfrm>
            <a:off x="11353800" y="175690"/>
            <a:ext cx="422854" cy="365125"/>
          </a:xfrm>
        </p:spPr>
        <p:txBody>
          <a:bodyPr/>
          <a:lstStyle/>
          <a:p>
            <a:fld id="{90C7AF80-A834-48E8-B5C2-D720A4B265E2}" type="slidenum">
              <a:rPr lang="id-ID" smtClean="0"/>
              <a:pPr/>
              <a:t>2</a:t>
            </a:fld>
            <a:endParaRPr lang="id-ID"/>
          </a:p>
        </p:txBody>
      </p:sp>
      <p:sp>
        <p:nvSpPr>
          <p:cNvPr id="31" name="Marcador de texto 30">
            <a:extLst>
              <a:ext uri="{FF2B5EF4-FFF2-40B4-BE49-F238E27FC236}">
                <a16:creationId xmlns:a16="http://schemas.microsoft.com/office/drawing/2014/main" id="{9AD12C40-FD4A-4051-8B1A-6D5DD8829A4F}"/>
              </a:ext>
            </a:extLst>
          </p:cNvPr>
          <p:cNvSpPr>
            <a:spLocks noGrp="1"/>
          </p:cNvSpPr>
          <p:nvPr>
            <p:ph type="body" sz="quarter" idx="16"/>
          </p:nvPr>
        </p:nvSpPr>
        <p:spPr>
          <a:xfrm>
            <a:off x="6847984" y="3570268"/>
            <a:ext cx="3553314" cy="1046806"/>
          </a:xfrm>
        </p:spPr>
        <p:txBody>
          <a:bodyPr/>
          <a:lstStyle/>
          <a:p>
            <a:pPr algn="ctr"/>
            <a:r>
              <a:rPr lang="es-ES" sz="2400" dirty="0"/>
              <a:t>INTELIGENCIA ARTIFICIAL</a:t>
            </a:r>
          </a:p>
        </p:txBody>
      </p:sp>
      <p:pic>
        <p:nvPicPr>
          <p:cNvPr id="6" name="Marcador de posición de imagen 5">
            <a:extLst>
              <a:ext uri="{FF2B5EF4-FFF2-40B4-BE49-F238E27FC236}">
                <a16:creationId xmlns:a16="http://schemas.microsoft.com/office/drawing/2014/main" id="{82970C60-AF92-4484-AD15-C07C8416B542}"/>
              </a:ext>
            </a:extLst>
          </p:cNvPr>
          <p:cNvPicPr>
            <a:picLocks noGrp="1" noChangeAspect="1"/>
          </p:cNvPicPr>
          <p:nvPr>
            <p:ph type="pic" sz="quarter" idx="13"/>
          </p:nvPr>
        </p:nvPicPr>
        <p:blipFill>
          <a:blip r:embed="rId2"/>
          <a:srcRect l="20951" r="20951"/>
          <a:stretch>
            <a:fillRect/>
          </a:stretch>
        </p:blipFill>
        <p:spPr/>
      </p:pic>
    </p:spTree>
    <p:extLst>
      <p:ext uri="{BB962C8B-B14F-4D97-AF65-F5344CB8AC3E}">
        <p14:creationId xmlns:p14="http://schemas.microsoft.com/office/powerpoint/2010/main" val="385395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72A650-F3F8-9560-D1C6-DF14063DBCB6}"/>
              </a:ext>
            </a:extLst>
          </p:cNvPr>
          <p:cNvPicPr>
            <a:picLocks noChangeAspect="1"/>
          </p:cNvPicPr>
          <p:nvPr/>
        </p:nvPicPr>
        <p:blipFill>
          <a:blip r:embed="rId2"/>
          <a:stretch>
            <a:fillRect/>
          </a:stretch>
        </p:blipFill>
        <p:spPr>
          <a:xfrm>
            <a:off x="884618" y="3189628"/>
            <a:ext cx="3783000" cy="3212547"/>
          </a:xfrm>
          <a:prstGeom prst="rect">
            <a:avLst/>
          </a:prstGeom>
        </p:spPr>
      </p:pic>
      <p:pic>
        <p:nvPicPr>
          <p:cNvPr id="11" name="Imagen 10" descr="Interfaz de usuario gráfica, Texto, Aplicación, Correo electrónico&#10;&#10;Descripción generada automáticamente">
            <a:extLst>
              <a:ext uri="{FF2B5EF4-FFF2-40B4-BE49-F238E27FC236}">
                <a16:creationId xmlns:a16="http://schemas.microsoft.com/office/drawing/2014/main" id="{0D9EC05C-4767-9296-611F-60311C5CB2E7}"/>
              </a:ext>
            </a:extLst>
          </p:cNvPr>
          <p:cNvPicPr>
            <a:picLocks noChangeAspect="1"/>
          </p:cNvPicPr>
          <p:nvPr/>
        </p:nvPicPr>
        <p:blipFill>
          <a:blip r:embed="rId3"/>
          <a:stretch>
            <a:fillRect/>
          </a:stretch>
        </p:blipFill>
        <p:spPr>
          <a:xfrm>
            <a:off x="884618" y="393369"/>
            <a:ext cx="4953957" cy="2547116"/>
          </a:xfrm>
          <a:prstGeom prst="rect">
            <a:avLst/>
          </a:prstGeom>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5857CC9F-11B2-D568-BA7C-3F922309844A}"/>
              </a:ext>
            </a:extLst>
          </p:cNvPr>
          <p:cNvPicPr>
            <a:picLocks noChangeAspect="1"/>
          </p:cNvPicPr>
          <p:nvPr/>
        </p:nvPicPr>
        <p:blipFill>
          <a:blip r:embed="rId4"/>
          <a:stretch>
            <a:fillRect/>
          </a:stretch>
        </p:blipFill>
        <p:spPr>
          <a:xfrm>
            <a:off x="5390369" y="3917515"/>
            <a:ext cx="6555770" cy="1756775"/>
          </a:xfrm>
          <a:prstGeom prst="rect">
            <a:avLst/>
          </a:prstGeom>
        </p:spPr>
      </p:pic>
      <p:pic>
        <p:nvPicPr>
          <p:cNvPr id="15" name="Imagen 14" descr="Texto, Carta&#10;&#10;Descripción generada automáticamente">
            <a:extLst>
              <a:ext uri="{FF2B5EF4-FFF2-40B4-BE49-F238E27FC236}">
                <a16:creationId xmlns:a16="http://schemas.microsoft.com/office/drawing/2014/main" id="{E1C50139-88B7-CC59-E80C-97A04539BB15}"/>
              </a:ext>
            </a:extLst>
          </p:cNvPr>
          <p:cNvPicPr>
            <a:picLocks noChangeAspect="1"/>
          </p:cNvPicPr>
          <p:nvPr/>
        </p:nvPicPr>
        <p:blipFill>
          <a:blip r:embed="rId5"/>
          <a:stretch>
            <a:fillRect/>
          </a:stretch>
        </p:blipFill>
        <p:spPr>
          <a:xfrm>
            <a:off x="6170687" y="1529503"/>
            <a:ext cx="4995133" cy="1621457"/>
          </a:xfrm>
          <a:prstGeom prst="rect">
            <a:avLst/>
          </a:prstGeom>
        </p:spPr>
      </p:pic>
      <p:sp>
        <p:nvSpPr>
          <p:cNvPr id="2" name="Rectángulo 1">
            <a:extLst>
              <a:ext uri="{FF2B5EF4-FFF2-40B4-BE49-F238E27FC236}">
                <a16:creationId xmlns:a16="http://schemas.microsoft.com/office/drawing/2014/main" id="{390D0103-AA47-4B4F-A442-6700B009035C}"/>
              </a:ext>
            </a:extLst>
          </p:cNvPr>
          <p:cNvSpPr/>
          <p:nvPr/>
        </p:nvSpPr>
        <p:spPr>
          <a:xfrm>
            <a:off x="8450508" y="2340231"/>
            <a:ext cx="2522292" cy="143477"/>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2EA990AC-4006-588C-54D1-0AB3026E4EF2}"/>
              </a:ext>
            </a:extLst>
          </p:cNvPr>
          <p:cNvSpPr/>
          <p:nvPr/>
        </p:nvSpPr>
        <p:spPr>
          <a:xfrm>
            <a:off x="6145961" y="2721106"/>
            <a:ext cx="2522292" cy="143477"/>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6289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10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77D340C-5934-1256-D936-B3358BB0202B}"/>
              </a:ext>
            </a:extLst>
          </p:cNvPr>
          <p:cNvSpPr txBox="1"/>
          <p:nvPr/>
        </p:nvSpPr>
        <p:spPr>
          <a:xfrm>
            <a:off x="959938" y="2565799"/>
            <a:ext cx="2878723" cy="1815882"/>
          </a:xfrm>
          <a:prstGeom prst="rect">
            <a:avLst/>
          </a:prstGeom>
          <a:noFill/>
        </p:spPr>
        <p:txBody>
          <a:bodyPr wrap="square" rtlCol="0">
            <a:spAutoFit/>
          </a:bodyPr>
          <a:lstStyle/>
          <a:p>
            <a:pPr algn="ctr"/>
            <a:r>
              <a:rPr lang="es-ES" sz="2800" b="1" dirty="0">
                <a:solidFill>
                  <a:srgbClr val="452C48"/>
                </a:solidFill>
              </a:rPr>
              <a:t>¿Desde dónde quieres llegar a la ciencia de datos (base de la IA)?</a:t>
            </a:r>
          </a:p>
        </p:txBody>
      </p:sp>
      <p:sp>
        <p:nvSpPr>
          <p:cNvPr id="4" name="CuadroTexto 3">
            <a:extLst>
              <a:ext uri="{FF2B5EF4-FFF2-40B4-BE49-F238E27FC236}">
                <a16:creationId xmlns:a16="http://schemas.microsoft.com/office/drawing/2014/main" id="{8962566C-C275-9DC1-2685-E4BEBB2ED4E5}"/>
              </a:ext>
            </a:extLst>
          </p:cNvPr>
          <p:cNvSpPr txBox="1"/>
          <p:nvPr/>
        </p:nvSpPr>
        <p:spPr>
          <a:xfrm>
            <a:off x="4364924" y="2470096"/>
            <a:ext cx="2784607" cy="584775"/>
          </a:xfrm>
          <a:prstGeom prst="rect">
            <a:avLst/>
          </a:prstGeom>
          <a:noFill/>
        </p:spPr>
        <p:txBody>
          <a:bodyPr wrap="square" rtlCol="0">
            <a:spAutoFit/>
          </a:bodyPr>
          <a:lstStyle/>
          <a:p>
            <a:r>
              <a:rPr lang="es-ES" sz="3200" b="1" dirty="0">
                <a:solidFill>
                  <a:srgbClr val="452C48"/>
                </a:solidFill>
              </a:rPr>
              <a:t>Matemática</a:t>
            </a:r>
          </a:p>
        </p:txBody>
      </p:sp>
      <p:sp>
        <p:nvSpPr>
          <p:cNvPr id="5" name="CuadroTexto 4">
            <a:extLst>
              <a:ext uri="{FF2B5EF4-FFF2-40B4-BE49-F238E27FC236}">
                <a16:creationId xmlns:a16="http://schemas.microsoft.com/office/drawing/2014/main" id="{90734225-10BA-C103-9C61-5739F20C03B1}"/>
              </a:ext>
            </a:extLst>
          </p:cNvPr>
          <p:cNvSpPr txBox="1"/>
          <p:nvPr/>
        </p:nvSpPr>
        <p:spPr>
          <a:xfrm>
            <a:off x="4364924" y="3226970"/>
            <a:ext cx="2784607" cy="584775"/>
          </a:xfrm>
          <a:prstGeom prst="rect">
            <a:avLst/>
          </a:prstGeom>
          <a:noFill/>
        </p:spPr>
        <p:txBody>
          <a:bodyPr wrap="square" rtlCol="0">
            <a:spAutoFit/>
          </a:bodyPr>
          <a:lstStyle/>
          <a:p>
            <a:r>
              <a:rPr lang="es-ES" sz="3200" b="1" dirty="0">
                <a:solidFill>
                  <a:srgbClr val="452C48"/>
                </a:solidFill>
              </a:rPr>
              <a:t>Estadística</a:t>
            </a:r>
          </a:p>
        </p:txBody>
      </p:sp>
      <p:sp>
        <p:nvSpPr>
          <p:cNvPr id="6" name="CuadroTexto 5">
            <a:extLst>
              <a:ext uri="{FF2B5EF4-FFF2-40B4-BE49-F238E27FC236}">
                <a16:creationId xmlns:a16="http://schemas.microsoft.com/office/drawing/2014/main" id="{EDEE882D-B3D9-6E47-E71E-0080E686C17C}"/>
              </a:ext>
            </a:extLst>
          </p:cNvPr>
          <p:cNvSpPr txBox="1"/>
          <p:nvPr/>
        </p:nvSpPr>
        <p:spPr>
          <a:xfrm>
            <a:off x="4364924" y="3983842"/>
            <a:ext cx="3121354" cy="584775"/>
          </a:xfrm>
          <a:prstGeom prst="rect">
            <a:avLst/>
          </a:prstGeom>
          <a:noFill/>
        </p:spPr>
        <p:txBody>
          <a:bodyPr wrap="square" rtlCol="0">
            <a:spAutoFit/>
          </a:bodyPr>
          <a:lstStyle/>
          <a:p>
            <a:r>
              <a:rPr lang="es-ES" sz="3200" b="1" dirty="0">
                <a:solidFill>
                  <a:srgbClr val="452C48"/>
                </a:solidFill>
              </a:rPr>
              <a:t>Programación</a:t>
            </a:r>
          </a:p>
        </p:txBody>
      </p:sp>
      <p:sp>
        <p:nvSpPr>
          <p:cNvPr id="8" name="Elipse 7">
            <a:extLst>
              <a:ext uri="{FF2B5EF4-FFF2-40B4-BE49-F238E27FC236}">
                <a16:creationId xmlns:a16="http://schemas.microsoft.com/office/drawing/2014/main" id="{5E23638C-94E1-A407-6A4A-59029B4BE120}"/>
              </a:ext>
            </a:extLst>
          </p:cNvPr>
          <p:cNvSpPr/>
          <p:nvPr/>
        </p:nvSpPr>
        <p:spPr>
          <a:xfrm>
            <a:off x="4150568" y="3263278"/>
            <a:ext cx="2457485" cy="703244"/>
          </a:xfrm>
          <a:custGeom>
            <a:avLst/>
            <a:gdLst>
              <a:gd name="connsiteX0" fmla="*/ 247152 w 2457485"/>
              <a:gd name="connsiteY0" fmla="*/ 281107 h 703244"/>
              <a:gd name="connsiteX1" fmla="*/ 1197859 w 2457485"/>
              <a:gd name="connsiteY1" fmla="*/ 1075 h 703244"/>
              <a:gd name="connsiteX2" fmla="*/ 2457485 w 2457485"/>
              <a:gd name="connsiteY2" fmla="*/ 194610 h 703244"/>
              <a:gd name="connsiteX3" fmla="*/ 1556205 w 2457485"/>
              <a:gd name="connsiteY3" fmla="*/ 486998 h 703244"/>
              <a:gd name="connsiteX4" fmla="*/ 247152 w 2457485"/>
              <a:gd name="connsiteY4" fmla="*/ 281107 h 7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85" h="703244" extrusionOk="0">
                <a:moveTo>
                  <a:pt x="247152" y="281107"/>
                </a:moveTo>
                <a:cubicBezTo>
                  <a:pt x="-379909" y="-267160"/>
                  <a:pt x="94207" y="190055"/>
                  <a:pt x="1197859" y="1075"/>
                </a:cubicBezTo>
                <a:cubicBezTo>
                  <a:pt x="1993761" y="42290"/>
                  <a:pt x="2327016" y="37278"/>
                  <a:pt x="2457485" y="194610"/>
                </a:cubicBezTo>
                <a:cubicBezTo>
                  <a:pt x="2110402" y="695036"/>
                  <a:pt x="2072608" y="949791"/>
                  <a:pt x="1556205" y="486998"/>
                </a:cubicBezTo>
                <a:cubicBezTo>
                  <a:pt x="724490" y="360293"/>
                  <a:pt x="456246" y="542495"/>
                  <a:pt x="247152" y="281107"/>
                </a:cubicBezTo>
                <a:close/>
              </a:path>
            </a:pathLst>
          </a:custGeom>
          <a:noFill/>
          <a:ln w="57150">
            <a:solidFill>
              <a:srgbClr val="FE7543"/>
            </a:solidFill>
            <a:extLst>
              <a:ext uri="{C807C97D-BFC1-408E-A445-0C87EB9F89A2}">
                <ask:lineSketchStyleProps xmlns:ask="http://schemas.microsoft.com/office/drawing/2018/sketchyshapes" sd="1219033472">
                  <a:custGeom>
                    <a:avLst/>
                    <a:gdLst>
                      <a:gd name="connsiteX0" fmla="*/ 208037 w 2418370"/>
                      <a:gd name="connsiteY0" fmla="*/ 280032 h 780878"/>
                      <a:gd name="connsiteX1" fmla="*/ 1158744 w 2418370"/>
                      <a:gd name="connsiteY1" fmla="*/ 0 h 780878"/>
                      <a:gd name="connsiteX2" fmla="*/ 2418370 w 2418370"/>
                      <a:gd name="connsiteY2" fmla="*/ 193535 h 780878"/>
                      <a:gd name="connsiteX3" fmla="*/ 1875436 w 2418370"/>
                      <a:gd name="connsiteY3" fmla="*/ 634204 h 780878"/>
                      <a:gd name="connsiteX4" fmla="*/ 208037 w 2418370"/>
                      <a:gd name="connsiteY4" fmla="*/ 280032 h 780878"/>
                      <a:gd name="connsiteX0" fmla="*/ 247152 w 2457485"/>
                      <a:gd name="connsiteY0" fmla="*/ 281107 h 703244"/>
                      <a:gd name="connsiteX1" fmla="*/ 1197859 w 2457485"/>
                      <a:gd name="connsiteY1" fmla="*/ 1075 h 703244"/>
                      <a:gd name="connsiteX2" fmla="*/ 2457485 w 2457485"/>
                      <a:gd name="connsiteY2" fmla="*/ 194610 h 703244"/>
                      <a:gd name="connsiteX3" fmla="*/ 1556205 w 2457485"/>
                      <a:gd name="connsiteY3" fmla="*/ 486998 h 703244"/>
                      <a:gd name="connsiteX4" fmla="*/ 247152 w 2457485"/>
                      <a:gd name="connsiteY4" fmla="*/ 281107 h 703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85" h="703244" extrusionOk="0">
                        <a:moveTo>
                          <a:pt x="247152" y="281107"/>
                        </a:moveTo>
                        <a:cubicBezTo>
                          <a:pt x="-341657" y="-243565"/>
                          <a:pt x="179619" y="157999"/>
                          <a:pt x="1197859" y="1075"/>
                        </a:cubicBezTo>
                        <a:cubicBezTo>
                          <a:pt x="1944868" y="31997"/>
                          <a:pt x="2336839" y="36966"/>
                          <a:pt x="2457485" y="194610"/>
                        </a:cubicBezTo>
                        <a:cubicBezTo>
                          <a:pt x="2172565" y="634331"/>
                          <a:pt x="2077387" y="923373"/>
                          <a:pt x="1556205" y="486998"/>
                        </a:cubicBezTo>
                        <a:cubicBezTo>
                          <a:pt x="775207" y="388042"/>
                          <a:pt x="415423" y="522989"/>
                          <a:pt x="247152" y="281107"/>
                        </a:cubicBezTo>
                        <a:close/>
                      </a:path>
                    </a:pathLst>
                  </a:cu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b="1"/>
          </a:p>
        </p:txBody>
      </p:sp>
      <p:sp>
        <p:nvSpPr>
          <p:cNvPr id="9" name="CuadroTexto 8">
            <a:extLst>
              <a:ext uri="{FF2B5EF4-FFF2-40B4-BE49-F238E27FC236}">
                <a16:creationId xmlns:a16="http://schemas.microsoft.com/office/drawing/2014/main" id="{CF11E116-DAA5-3553-3D2B-A4AB98A0C8D7}"/>
              </a:ext>
            </a:extLst>
          </p:cNvPr>
          <p:cNvSpPr txBox="1"/>
          <p:nvPr/>
        </p:nvSpPr>
        <p:spPr>
          <a:xfrm>
            <a:off x="3900461" y="438195"/>
            <a:ext cx="5121017" cy="584775"/>
          </a:xfrm>
          <a:prstGeom prst="rect">
            <a:avLst/>
          </a:prstGeom>
          <a:noFill/>
        </p:spPr>
        <p:txBody>
          <a:bodyPr wrap="none" rtlCol="0">
            <a:spAutoFit/>
          </a:bodyPr>
          <a:lstStyle/>
          <a:p>
            <a:pPr algn="ctr"/>
            <a:r>
              <a:rPr lang="es-ES" sz="3200" b="1" dirty="0">
                <a:solidFill>
                  <a:srgbClr val="452C48"/>
                </a:solidFill>
              </a:rPr>
              <a:t>¿Para qué? (toda esta charla)</a:t>
            </a:r>
          </a:p>
        </p:txBody>
      </p:sp>
      <p:grpSp>
        <p:nvGrpSpPr>
          <p:cNvPr id="17" name="Grupo 16">
            <a:extLst>
              <a:ext uri="{FF2B5EF4-FFF2-40B4-BE49-F238E27FC236}">
                <a16:creationId xmlns:a16="http://schemas.microsoft.com/office/drawing/2014/main" id="{25FA2E03-6B7A-468B-406C-4F35B00224A5}"/>
              </a:ext>
            </a:extLst>
          </p:cNvPr>
          <p:cNvGrpSpPr/>
          <p:nvPr/>
        </p:nvGrpSpPr>
        <p:grpSpPr>
          <a:xfrm>
            <a:off x="7756862" y="1921930"/>
            <a:ext cx="3853951" cy="3014140"/>
            <a:chOff x="7794283" y="1943037"/>
            <a:chExt cx="3853951" cy="3014140"/>
          </a:xfrm>
        </p:grpSpPr>
        <p:pic>
          <p:nvPicPr>
            <p:cNvPr id="10" name="Imagen 9">
              <a:extLst>
                <a:ext uri="{FF2B5EF4-FFF2-40B4-BE49-F238E27FC236}">
                  <a16:creationId xmlns:a16="http://schemas.microsoft.com/office/drawing/2014/main" id="{D5EBE7CE-0334-AE77-7483-286486EF4571}"/>
                </a:ext>
              </a:extLst>
            </p:cNvPr>
            <p:cNvPicPr>
              <a:picLocks noChangeAspect="1"/>
            </p:cNvPicPr>
            <p:nvPr/>
          </p:nvPicPr>
          <p:blipFill>
            <a:blip r:embed="rId2"/>
            <a:stretch>
              <a:fillRect/>
            </a:stretch>
          </p:blipFill>
          <p:spPr>
            <a:xfrm>
              <a:off x="7794283" y="2081537"/>
              <a:ext cx="3853951" cy="2875640"/>
            </a:xfrm>
            <a:prstGeom prst="rect">
              <a:avLst/>
            </a:prstGeom>
          </p:spPr>
        </p:pic>
        <p:sp>
          <p:nvSpPr>
            <p:cNvPr id="16" name="CuadroTexto 15">
              <a:extLst>
                <a:ext uri="{FF2B5EF4-FFF2-40B4-BE49-F238E27FC236}">
                  <a16:creationId xmlns:a16="http://schemas.microsoft.com/office/drawing/2014/main" id="{6AD35E65-DD8E-EB6B-E05F-D624B4E6CE76}"/>
                </a:ext>
              </a:extLst>
            </p:cNvPr>
            <p:cNvSpPr txBox="1"/>
            <p:nvPr/>
          </p:nvSpPr>
          <p:spPr>
            <a:xfrm>
              <a:off x="8845949" y="1943037"/>
              <a:ext cx="1675779" cy="338554"/>
            </a:xfrm>
            <a:prstGeom prst="rect">
              <a:avLst/>
            </a:prstGeom>
            <a:noFill/>
          </p:spPr>
          <p:txBody>
            <a:bodyPr wrap="none" rtlCol="0">
              <a:spAutoFit/>
            </a:bodyPr>
            <a:lstStyle/>
            <a:p>
              <a:pPr algn="ctr"/>
              <a:r>
                <a:rPr lang="es-ES" sz="1600" b="1" dirty="0" err="1">
                  <a:solidFill>
                    <a:srgbClr val="452C48"/>
                  </a:solidFill>
                </a:rPr>
                <a:t>The</a:t>
              </a:r>
              <a:r>
                <a:rPr lang="es-ES" sz="1600" b="1" dirty="0">
                  <a:solidFill>
                    <a:srgbClr val="452C48"/>
                  </a:solidFill>
                </a:rPr>
                <a:t> Golden </a:t>
              </a:r>
              <a:r>
                <a:rPr lang="es-ES" sz="1600" b="1" dirty="0" err="1">
                  <a:solidFill>
                    <a:srgbClr val="452C48"/>
                  </a:solidFill>
                </a:rPr>
                <a:t>Circle</a:t>
              </a:r>
              <a:endParaRPr lang="es-ES" sz="1600" b="1" dirty="0">
                <a:solidFill>
                  <a:srgbClr val="452C48"/>
                </a:solidFill>
              </a:endParaRPr>
            </a:p>
          </p:txBody>
        </p:sp>
      </p:grpSp>
      <p:sp>
        <p:nvSpPr>
          <p:cNvPr id="12" name="Elipse 11">
            <a:extLst>
              <a:ext uri="{FF2B5EF4-FFF2-40B4-BE49-F238E27FC236}">
                <a16:creationId xmlns:a16="http://schemas.microsoft.com/office/drawing/2014/main" id="{AE6D92E5-E294-6B47-BD7D-FD34C3A279D2}"/>
              </a:ext>
            </a:extLst>
          </p:cNvPr>
          <p:cNvSpPr/>
          <p:nvPr/>
        </p:nvSpPr>
        <p:spPr>
          <a:xfrm>
            <a:off x="9051173" y="3742100"/>
            <a:ext cx="1265331" cy="492837"/>
          </a:xfrm>
          <a:custGeom>
            <a:avLst/>
            <a:gdLst>
              <a:gd name="connsiteX0" fmla="*/ 0 w 1265331"/>
              <a:gd name="connsiteY0" fmla="*/ 246419 h 492837"/>
              <a:gd name="connsiteX1" fmla="*/ 632666 w 1265331"/>
              <a:gd name="connsiteY1" fmla="*/ 0 h 492837"/>
              <a:gd name="connsiteX2" fmla="*/ 1265332 w 1265331"/>
              <a:gd name="connsiteY2" fmla="*/ 246419 h 492837"/>
              <a:gd name="connsiteX3" fmla="*/ 632666 w 1265331"/>
              <a:gd name="connsiteY3" fmla="*/ 492838 h 492837"/>
              <a:gd name="connsiteX4" fmla="*/ 0 w 1265331"/>
              <a:gd name="connsiteY4" fmla="*/ 246419 h 49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331" h="492837" extrusionOk="0">
                <a:moveTo>
                  <a:pt x="0" y="246419"/>
                </a:moveTo>
                <a:cubicBezTo>
                  <a:pt x="-45713" y="82129"/>
                  <a:pt x="270574" y="4759"/>
                  <a:pt x="632666" y="0"/>
                </a:cubicBezTo>
                <a:cubicBezTo>
                  <a:pt x="1011229" y="6137"/>
                  <a:pt x="1229967" y="111450"/>
                  <a:pt x="1265332" y="246419"/>
                </a:cubicBezTo>
                <a:cubicBezTo>
                  <a:pt x="1209703" y="436837"/>
                  <a:pt x="975257" y="530541"/>
                  <a:pt x="632666" y="492838"/>
                </a:cubicBezTo>
                <a:cubicBezTo>
                  <a:pt x="277113" y="489478"/>
                  <a:pt x="3822" y="384338"/>
                  <a:pt x="0" y="246419"/>
                </a:cubicBezTo>
                <a:close/>
              </a:path>
            </a:pathLst>
          </a:custGeom>
          <a:noFill/>
          <a:ln w="57150">
            <a:solidFill>
              <a:srgbClr val="E56486"/>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b="1"/>
          </a:p>
        </p:txBody>
      </p:sp>
      <p:sp>
        <p:nvSpPr>
          <p:cNvPr id="15" name="Elipse 14">
            <a:extLst>
              <a:ext uri="{FF2B5EF4-FFF2-40B4-BE49-F238E27FC236}">
                <a16:creationId xmlns:a16="http://schemas.microsoft.com/office/drawing/2014/main" id="{9B6CBD06-A4DD-ED3B-1078-11CC293837BD}"/>
              </a:ext>
            </a:extLst>
          </p:cNvPr>
          <p:cNvSpPr/>
          <p:nvPr/>
        </p:nvSpPr>
        <p:spPr>
          <a:xfrm>
            <a:off x="9051173" y="4210103"/>
            <a:ext cx="1265331" cy="492837"/>
          </a:xfrm>
          <a:custGeom>
            <a:avLst/>
            <a:gdLst>
              <a:gd name="connsiteX0" fmla="*/ 0 w 1265331"/>
              <a:gd name="connsiteY0" fmla="*/ 246419 h 492837"/>
              <a:gd name="connsiteX1" fmla="*/ 632666 w 1265331"/>
              <a:gd name="connsiteY1" fmla="*/ 0 h 492837"/>
              <a:gd name="connsiteX2" fmla="*/ 1265332 w 1265331"/>
              <a:gd name="connsiteY2" fmla="*/ 246419 h 492837"/>
              <a:gd name="connsiteX3" fmla="*/ 632666 w 1265331"/>
              <a:gd name="connsiteY3" fmla="*/ 492838 h 492837"/>
              <a:gd name="connsiteX4" fmla="*/ 0 w 1265331"/>
              <a:gd name="connsiteY4" fmla="*/ 246419 h 49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331" h="492837" extrusionOk="0">
                <a:moveTo>
                  <a:pt x="0" y="246419"/>
                </a:moveTo>
                <a:cubicBezTo>
                  <a:pt x="-45713" y="82129"/>
                  <a:pt x="270574" y="4759"/>
                  <a:pt x="632666" y="0"/>
                </a:cubicBezTo>
                <a:cubicBezTo>
                  <a:pt x="1011229" y="6137"/>
                  <a:pt x="1229967" y="111450"/>
                  <a:pt x="1265332" y="246419"/>
                </a:cubicBezTo>
                <a:cubicBezTo>
                  <a:pt x="1209703" y="436837"/>
                  <a:pt x="975257" y="530541"/>
                  <a:pt x="632666" y="492838"/>
                </a:cubicBezTo>
                <a:cubicBezTo>
                  <a:pt x="277113" y="489478"/>
                  <a:pt x="3822" y="384338"/>
                  <a:pt x="0" y="246419"/>
                </a:cubicBezTo>
                <a:close/>
              </a:path>
            </a:pathLst>
          </a:custGeom>
          <a:noFill/>
          <a:ln w="57150">
            <a:solidFill>
              <a:srgbClr val="395386"/>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b="1">
              <a:solidFill>
                <a:srgbClr val="452C48"/>
              </a:solidFill>
            </a:endParaRPr>
          </a:p>
        </p:txBody>
      </p:sp>
      <p:sp>
        <p:nvSpPr>
          <p:cNvPr id="18" name="Elipse 17">
            <a:extLst>
              <a:ext uri="{FF2B5EF4-FFF2-40B4-BE49-F238E27FC236}">
                <a16:creationId xmlns:a16="http://schemas.microsoft.com/office/drawing/2014/main" id="{058F7965-37F8-B1FE-0AA3-DD3931E96B20}"/>
              </a:ext>
            </a:extLst>
          </p:cNvPr>
          <p:cNvSpPr/>
          <p:nvPr/>
        </p:nvSpPr>
        <p:spPr>
          <a:xfrm>
            <a:off x="9021478" y="3198536"/>
            <a:ext cx="1265331" cy="492837"/>
          </a:xfrm>
          <a:custGeom>
            <a:avLst/>
            <a:gdLst>
              <a:gd name="connsiteX0" fmla="*/ 0 w 1265331"/>
              <a:gd name="connsiteY0" fmla="*/ 246419 h 492837"/>
              <a:gd name="connsiteX1" fmla="*/ 632666 w 1265331"/>
              <a:gd name="connsiteY1" fmla="*/ 0 h 492837"/>
              <a:gd name="connsiteX2" fmla="*/ 1265332 w 1265331"/>
              <a:gd name="connsiteY2" fmla="*/ 246419 h 492837"/>
              <a:gd name="connsiteX3" fmla="*/ 632666 w 1265331"/>
              <a:gd name="connsiteY3" fmla="*/ 492838 h 492837"/>
              <a:gd name="connsiteX4" fmla="*/ 0 w 1265331"/>
              <a:gd name="connsiteY4" fmla="*/ 246419 h 49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331" h="492837" extrusionOk="0">
                <a:moveTo>
                  <a:pt x="0" y="246419"/>
                </a:moveTo>
                <a:cubicBezTo>
                  <a:pt x="-45713" y="82129"/>
                  <a:pt x="270574" y="4759"/>
                  <a:pt x="632666" y="0"/>
                </a:cubicBezTo>
                <a:cubicBezTo>
                  <a:pt x="1011229" y="6137"/>
                  <a:pt x="1229967" y="111450"/>
                  <a:pt x="1265332" y="246419"/>
                </a:cubicBezTo>
                <a:cubicBezTo>
                  <a:pt x="1209703" y="436837"/>
                  <a:pt x="975257" y="530541"/>
                  <a:pt x="632666" y="492838"/>
                </a:cubicBezTo>
                <a:cubicBezTo>
                  <a:pt x="277113" y="489478"/>
                  <a:pt x="3822" y="384338"/>
                  <a:pt x="0" y="246419"/>
                </a:cubicBezTo>
                <a:close/>
              </a:path>
            </a:pathLst>
          </a:custGeom>
          <a:noFill/>
          <a:ln w="57150">
            <a:solidFill>
              <a:srgbClr val="4AC4BE"/>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s-ES" b="1"/>
          </a:p>
        </p:txBody>
      </p:sp>
    </p:spTree>
    <p:extLst>
      <p:ext uri="{BB962C8B-B14F-4D97-AF65-F5344CB8AC3E}">
        <p14:creationId xmlns:p14="http://schemas.microsoft.com/office/powerpoint/2010/main" val="126272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8" grpId="0" animBg="1"/>
      <p:bldP spid="12" grpId="0" animBg="1"/>
      <p:bldP spid="15"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31C8493-4E78-49E2-EEDB-9D270DADC8F8}"/>
              </a:ext>
            </a:extLst>
          </p:cNvPr>
          <p:cNvSpPr txBox="1"/>
          <p:nvPr/>
        </p:nvSpPr>
        <p:spPr>
          <a:xfrm>
            <a:off x="3166566" y="150500"/>
            <a:ext cx="5858867" cy="861774"/>
          </a:xfrm>
          <a:prstGeom prst="rect">
            <a:avLst/>
          </a:prstGeom>
          <a:noFill/>
        </p:spPr>
        <p:txBody>
          <a:bodyPr wrap="square" rtlCol="0">
            <a:spAutoFit/>
          </a:bodyPr>
          <a:lstStyle/>
          <a:p>
            <a:pPr algn="ctr"/>
            <a:r>
              <a:rPr lang="es-ES" sz="2500" b="1" dirty="0">
                <a:solidFill>
                  <a:srgbClr val="452C48"/>
                </a:solidFill>
              </a:rPr>
              <a:t>IA </a:t>
            </a:r>
          </a:p>
          <a:p>
            <a:pPr algn="ctr"/>
            <a:r>
              <a:rPr lang="es-ES" sz="2500" b="1" dirty="0">
                <a:solidFill>
                  <a:srgbClr val="452C48"/>
                </a:solidFill>
              </a:rPr>
              <a:t>¿Qué me voy a encontrar?</a:t>
            </a:r>
          </a:p>
        </p:txBody>
      </p:sp>
      <p:sp>
        <p:nvSpPr>
          <p:cNvPr id="2" name="CuadroTexto 1">
            <a:extLst>
              <a:ext uri="{FF2B5EF4-FFF2-40B4-BE49-F238E27FC236}">
                <a16:creationId xmlns:a16="http://schemas.microsoft.com/office/drawing/2014/main" id="{4403ED49-FFD4-6E78-AC2D-FB9EF80EFA99}"/>
              </a:ext>
            </a:extLst>
          </p:cNvPr>
          <p:cNvSpPr txBox="1"/>
          <p:nvPr/>
        </p:nvSpPr>
        <p:spPr>
          <a:xfrm>
            <a:off x="523101" y="1175055"/>
            <a:ext cx="11145795" cy="400110"/>
          </a:xfrm>
          <a:prstGeom prst="rect">
            <a:avLst/>
          </a:prstGeom>
          <a:noFill/>
        </p:spPr>
        <p:txBody>
          <a:bodyPr wrap="square" rtlCol="0">
            <a:spAutoFit/>
          </a:bodyPr>
          <a:lstStyle/>
          <a:p>
            <a:r>
              <a:rPr lang="es-ES" sz="2000" b="1" dirty="0">
                <a:solidFill>
                  <a:srgbClr val="452C48"/>
                </a:solidFill>
              </a:rPr>
              <a:t>Inteligencia artificial = campo científico multidisciplinar completo.</a:t>
            </a:r>
          </a:p>
        </p:txBody>
      </p:sp>
      <p:pic>
        <p:nvPicPr>
          <p:cNvPr id="5" name="Imagen 4">
            <a:extLst>
              <a:ext uri="{FF2B5EF4-FFF2-40B4-BE49-F238E27FC236}">
                <a16:creationId xmlns:a16="http://schemas.microsoft.com/office/drawing/2014/main" id="{2F9AA6A0-202B-EBB9-4C31-455B24D8834F}"/>
              </a:ext>
            </a:extLst>
          </p:cNvPr>
          <p:cNvPicPr>
            <a:picLocks noChangeAspect="1"/>
          </p:cNvPicPr>
          <p:nvPr/>
        </p:nvPicPr>
        <p:blipFill rotWithShape="1">
          <a:blip r:embed="rId3"/>
          <a:srcRect t="8253" b="10416"/>
          <a:stretch/>
        </p:blipFill>
        <p:spPr>
          <a:xfrm>
            <a:off x="3551778" y="2506549"/>
            <a:ext cx="5563042" cy="4200951"/>
          </a:xfrm>
          <a:prstGeom prst="rect">
            <a:avLst/>
          </a:prstGeom>
        </p:spPr>
      </p:pic>
      <p:sp>
        <p:nvSpPr>
          <p:cNvPr id="6" name="CuadroTexto 5">
            <a:extLst>
              <a:ext uri="{FF2B5EF4-FFF2-40B4-BE49-F238E27FC236}">
                <a16:creationId xmlns:a16="http://schemas.microsoft.com/office/drawing/2014/main" id="{EDFD0446-51EC-8B6B-EEC3-C0D674265E03}"/>
              </a:ext>
            </a:extLst>
          </p:cNvPr>
          <p:cNvSpPr txBox="1"/>
          <p:nvPr/>
        </p:nvSpPr>
        <p:spPr>
          <a:xfrm>
            <a:off x="523101" y="1601332"/>
            <a:ext cx="11145795" cy="400110"/>
          </a:xfrm>
          <a:prstGeom prst="rect">
            <a:avLst/>
          </a:prstGeom>
          <a:noFill/>
        </p:spPr>
        <p:txBody>
          <a:bodyPr wrap="square" rtlCol="0">
            <a:spAutoFit/>
          </a:bodyPr>
          <a:lstStyle/>
          <a:p>
            <a:r>
              <a:rPr lang="es-ES" sz="2000" b="1" dirty="0">
                <a:solidFill>
                  <a:srgbClr val="452C48"/>
                </a:solidFill>
              </a:rPr>
              <a:t>ML = algoritmos de “aprendizaje” (sin ser programados para ello específicamente).</a:t>
            </a:r>
          </a:p>
        </p:txBody>
      </p:sp>
      <p:sp>
        <p:nvSpPr>
          <p:cNvPr id="7" name="CuadroTexto 6">
            <a:extLst>
              <a:ext uri="{FF2B5EF4-FFF2-40B4-BE49-F238E27FC236}">
                <a16:creationId xmlns:a16="http://schemas.microsoft.com/office/drawing/2014/main" id="{73EC08F1-D187-2D1E-8388-289E56A81235}"/>
              </a:ext>
            </a:extLst>
          </p:cNvPr>
          <p:cNvSpPr txBox="1"/>
          <p:nvPr/>
        </p:nvSpPr>
        <p:spPr>
          <a:xfrm>
            <a:off x="523100" y="2001442"/>
            <a:ext cx="11145795" cy="400110"/>
          </a:xfrm>
          <a:prstGeom prst="rect">
            <a:avLst/>
          </a:prstGeom>
          <a:noFill/>
        </p:spPr>
        <p:txBody>
          <a:bodyPr wrap="square" rtlCol="0">
            <a:spAutoFit/>
          </a:bodyPr>
          <a:lstStyle/>
          <a:p>
            <a:r>
              <a:rPr lang="es-ES" sz="2000" b="1" dirty="0">
                <a:solidFill>
                  <a:srgbClr val="452C48"/>
                </a:solidFill>
              </a:rPr>
              <a:t>DL = (parte del ML) funciones matemáticas que colaboran entre sí para generar un “output”.</a:t>
            </a:r>
          </a:p>
        </p:txBody>
      </p:sp>
    </p:spTree>
    <p:extLst>
      <p:ext uri="{BB962C8B-B14F-4D97-AF65-F5344CB8AC3E}">
        <p14:creationId xmlns:p14="http://schemas.microsoft.com/office/powerpoint/2010/main" val="58746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290CDD-BDE5-BE99-E88A-4D14AFBCADF4}"/>
              </a:ext>
            </a:extLst>
          </p:cNvPr>
          <p:cNvSpPr txBox="1"/>
          <p:nvPr/>
        </p:nvSpPr>
        <p:spPr>
          <a:xfrm>
            <a:off x="2343807" y="162882"/>
            <a:ext cx="8713100" cy="400110"/>
          </a:xfrm>
          <a:prstGeom prst="rect">
            <a:avLst/>
          </a:prstGeom>
          <a:noFill/>
        </p:spPr>
        <p:txBody>
          <a:bodyPr wrap="square" rtlCol="0">
            <a:spAutoFit/>
          </a:bodyPr>
          <a:lstStyle/>
          <a:p>
            <a:pPr algn="ctr"/>
            <a:r>
              <a:rPr lang="es-ES" sz="2000" b="1" dirty="0">
                <a:solidFill>
                  <a:srgbClr val="452C48"/>
                </a:solidFill>
                <a:sym typeface="Wingdings" pitchFamily="2" charset="2"/>
              </a:rPr>
              <a:t>PROBLEMA: Obtener un “patrón” para predecir valores siguientes.</a:t>
            </a:r>
            <a:endParaRPr lang="es-ES" sz="2000" b="1" dirty="0">
              <a:solidFill>
                <a:srgbClr val="452C48"/>
              </a:solidFill>
            </a:endParaRPr>
          </a:p>
        </p:txBody>
      </p:sp>
      <p:pic>
        <p:nvPicPr>
          <p:cNvPr id="4" name="Imagen 3" descr="Gráfico, Gráfico de dispersión&#10;&#10;Descripción generada automáticamente">
            <a:extLst>
              <a:ext uri="{FF2B5EF4-FFF2-40B4-BE49-F238E27FC236}">
                <a16:creationId xmlns:a16="http://schemas.microsoft.com/office/drawing/2014/main" id="{F3ECEADA-558F-19C4-A874-AEE3A4200E3D}"/>
              </a:ext>
            </a:extLst>
          </p:cNvPr>
          <p:cNvPicPr>
            <a:picLocks noChangeAspect="1"/>
          </p:cNvPicPr>
          <p:nvPr/>
        </p:nvPicPr>
        <p:blipFill>
          <a:blip r:embed="rId2"/>
          <a:stretch>
            <a:fillRect/>
          </a:stretch>
        </p:blipFill>
        <p:spPr>
          <a:xfrm>
            <a:off x="767231" y="1071667"/>
            <a:ext cx="4762138" cy="2513826"/>
          </a:xfrm>
          <a:prstGeom prst="rect">
            <a:avLst/>
          </a:prstGeom>
        </p:spPr>
      </p:pic>
      <p:grpSp>
        <p:nvGrpSpPr>
          <p:cNvPr id="15" name="Grupo 14">
            <a:extLst>
              <a:ext uri="{FF2B5EF4-FFF2-40B4-BE49-F238E27FC236}">
                <a16:creationId xmlns:a16="http://schemas.microsoft.com/office/drawing/2014/main" id="{2C4FA2F6-0698-B663-0AB8-9AB698D82D0F}"/>
              </a:ext>
            </a:extLst>
          </p:cNvPr>
          <p:cNvGrpSpPr/>
          <p:nvPr/>
        </p:nvGrpSpPr>
        <p:grpSpPr>
          <a:xfrm>
            <a:off x="846659" y="3864250"/>
            <a:ext cx="4910195" cy="2482360"/>
            <a:chOff x="271848" y="3770159"/>
            <a:chExt cx="4910195" cy="2482360"/>
          </a:xfrm>
        </p:grpSpPr>
        <p:pic>
          <p:nvPicPr>
            <p:cNvPr id="6" name="Imagen 5" descr="Gráfico, Gráfico de dispersión&#10;&#10;Descripción generada automáticamente">
              <a:extLst>
                <a:ext uri="{FF2B5EF4-FFF2-40B4-BE49-F238E27FC236}">
                  <a16:creationId xmlns:a16="http://schemas.microsoft.com/office/drawing/2014/main" id="{672F4054-654E-D3C2-2A33-36413B2F561D}"/>
                </a:ext>
              </a:extLst>
            </p:cNvPr>
            <p:cNvPicPr>
              <a:picLocks noChangeAspect="1"/>
            </p:cNvPicPr>
            <p:nvPr/>
          </p:nvPicPr>
          <p:blipFill>
            <a:blip r:embed="rId3"/>
            <a:stretch>
              <a:fillRect/>
            </a:stretch>
          </p:blipFill>
          <p:spPr>
            <a:xfrm>
              <a:off x="489708" y="4129440"/>
              <a:ext cx="4235024" cy="2123079"/>
            </a:xfrm>
            <a:prstGeom prst="rect">
              <a:avLst/>
            </a:prstGeom>
          </p:spPr>
        </p:pic>
        <p:sp>
          <p:nvSpPr>
            <p:cNvPr id="12" name="CuadroTexto 11">
              <a:extLst>
                <a:ext uri="{FF2B5EF4-FFF2-40B4-BE49-F238E27FC236}">
                  <a16:creationId xmlns:a16="http://schemas.microsoft.com/office/drawing/2014/main" id="{69C51400-A53B-E66A-6377-721D00B3BDDC}"/>
                </a:ext>
              </a:extLst>
            </p:cNvPr>
            <p:cNvSpPr txBox="1"/>
            <p:nvPr/>
          </p:nvSpPr>
          <p:spPr>
            <a:xfrm>
              <a:off x="271848" y="3770159"/>
              <a:ext cx="4910195" cy="369332"/>
            </a:xfrm>
            <a:prstGeom prst="rect">
              <a:avLst/>
            </a:prstGeom>
            <a:noFill/>
          </p:spPr>
          <p:txBody>
            <a:bodyPr wrap="square">
              <a:spAutoFit/>
            </a:bodyPr>
            <a:lstStyle/>
            <a:p>
              <a:r>
                <a:rPr lang="es-ES" sz="1800" b="1" dirty="0">
                  <a:solidFill>
                    <a:srgbClr val="452C48"/>
                  </a:solidFill>
                  <a:sym typeface="Wingdings" pitchFamily="2" charset="2"/>
                </a:rPr>
                <a:t>Un estudiante de bachillerato (¿¿grado??)</a:t>
              </a:r>
              <a:endParaRPr lang="es-ES" dirty="0"/>
            </a:p>
          </p:txBody>
        </p:sp>
      </p:grpSp>
      <p:grpSp>
        <p:nvGrpSpPr>
          <p:cNvPr id="16" name="Grupo 15">
            <a:extLst>
              <a:ext uri="{FF2B5EF4-FFF2-40B4-BE49-F238E27FC236}">
                <a16:creationId xmlns:a16="http://schemas.microsoft.com/office/drawing/2014/main" id="{2AE168D3-7612-AEC9-EE83-11A35924FEE8}"/>
              </a:ext>
            </a:extLst>
          </p:cNvPr>
          <p:cNvGrpSpPr/>
          <p:nvPr/>
        </p:nvGrpSpPr>
        <p:grpSpPr>
          <a:xfrm>
            <a:off x="5855991" y="829002"/>
            <a:ext cx="5568778" cy="2850459"/>
            <a:chOff x="6096000" y="837226"/>
            <a:chExt cx="5568778" cy="2850459"/>
          </a:xfrm>
        </p:grpSpPr>
        <p:pic>
          <p:nvPicPr>
            <p:cNvPr id="8" name="Imagen 7" descr="Gráfico, Gráfico de dispersión&#10;&#10;Descripción generada automáticamente">
              <a:extLst>
                <a:ext uri="{FF2B5EF4-FFF2-40B4-BE49-F238E27FC236}">
                  <a16:creationId xmlns:a16="http://schemas.microsoft.com/office/drawing/2014/main" id="{02D39BD6-98F2-56A5-D8E3-AFD2575DD0A3}"/>
                </a:ext>
              </a:extLst>
            </p:cNvPr>
            <p:cNvPicPr>
              <a:picLocks noChangeAspect="1"/>
            </p:cNvPicPr>
            <p:nvPr/>
          </p:nvPicPr>
          <p:blipFill>
            <a:blip r:embed="rId4"/>
            <a:stretch>
              <a:fillRect/>
            </a:stretch>
          </p:blipFill>
          <p:spPr>
            <a:xfrm>
              <a:off x="6096000" y="1146461"/>
              <a:ext cx="5002761" cy="2541224"/>
            </a:xfrm>
            <a:prstGeom prst="rect">
              <a:avLst/>
            </a:prstGeom>
          </p:spPr>
        </p:pic>
        <p:sp>
          <p:nvSpPr>
            <p:cNvPr id="13" name="CuadroTexto 12">
              <a:extLst>
                <a:ext uri="{FF2B5EF4-FFF2-40B4-BE49-F238E27FC236}">
                  <a16:creationId xmlns:a16="http://schemas.microsoft.com/office/drawing/2014/main" id="{F23BAEB3-6655-AA4B-8FC8-B728B5F5D0F8}"/>
                </a:ext>
              </a:extLst>
            </p:cNvPr>
            <p:cNvSpPr txBox="1"/>
            <p:nvPr/>
          </p:nvSpPr>
          <p:spPr>
            <a:xfrm>
              <a:off x="6125500" y="837226"/>
              <a:ext cx="5539278" cy="338554"/>
            </a:xfrm>
            <a:prstGeom prst="rect">
              <a:avLst/>
            </a:prstGeom>
            <a:noFill/>
          </p:spPr>
          <p:txBody>
            <a:bodyPr wrap="square">
              <a:spAutoFit/>
            </a:bodyPr>
            <a:lstStyle/>
            <a:p>
              <a:r>
                <a:rPr lang="es-ES" sz="1600" b="1" dirty="0">
                  <a:solidFill>
                    <a:srgbClr val="452C48"/>
                  </a:solidFill>
                  <a:sym typeface="Wingdings" pitchFamily="2" charset="2"/>
                </a:rPr>
                <a:t>Un algoritmo de ML típico (más o menos ”poderoso”)</a:t>
              </a:r>
              <a:endParaRPr lang="es-ES" sz="1600" dirty="0"/>
            </a:p>
          </p:txBody>
        </p:sp>
      </p:grpSp>
      <p:grpSp>
        <p:nvGrpSpPr>
          <p:cNvPr id="17" name="Grupo 16">
            <a:extLst>
              <a:ext uri="{FF2B5EF4-FFF2-40B4-BE49-F238E27FC236}">
                <a16:creationId xmlns:a16="http://schemas.microsoft.com/office/drawing/2014/main" id="{289679C8-10B9-B21F-9305-13783B68BDE0}"/>
              </a:ext>
            </a:extLst>
          </p:cNvPr>
          <p:cNvGrpSpPr/>
          <p:nvPr/>
        </p:nvGrpSpPr>
        <p:grpSpPr>
          <a:xfrm>
            <a:off x="5869903" y="3585493"/>
            <a:ext cx="6005384" cy="3292191"/>
            <a:chOff x="5869903" y="3585493"/>
            <a:chExt cx="6005384" cy="3292191"/>
          </a:xfrm>
        </p:grpSpPr>
        <p:pic>
          <p:nvPicPr>
            <p:cNvPr id="10" name="Imagen 9" descr="Gráfico, Gráfico de líneas, Histograma&#10;&#10;Descripción generada automáticamente">
              <a:extLst>
                <a:ext uri="{FF2B5EF4-FFF2-40B4-BE49-F238E27FC236}">
                  <a16:creationId xmlns:a16="http://schemas.microsoft.com/office/drawing/2014/main" id="{2E215F6F-648F-596B-CF5A-4C6D5EF65210}"/>
                </a:ext>
              </a:extLst>
            </p:cNvPr>
            <p:cNvPicPr>
              <a:picLocks noChangeAspect="1"/>
            </p:cNvPicPr>
            <p:nvPr/>
          </p:nvPicPr>
          <p:blipFill>
            <a:blip r:embed="rId5"/>
            <a:stretch>
              <a:fillRect/>
            </a:stretch>
          </p:blipFill>
          <p:spPr>
            <a:xfrm>
              <a:off x="5869903" y="3864250"/>
              <a:ext cx="6005384" cy="3013434"/>
            </a:xfrm>
            <a:prstGeom prst="rect">
              <a:avLst/>
            </a:prstGeom>
          </p:spPr>
        </p:pic>
        <p:sp>
          <p:nvSpPr>
            <p:cNvPr id="14" name="CuadroTexto 13">
              <a:extLst>
                <a:ext uri="{FF2B5EF4-FFF2-40B4-BE49-F238E27FC236}">
                  <a16:creationId xmlns:a16="http://schemas.microsoft.com/office/drawing/2014/main" id="{0ABFA5BA-E92A-5860-AC2E-25F54B1ADBB8}"/>
                </a:ext>
              </a:extLst>
            </p:cNvPr>
            <p:cNvSpPr txBox="1"/>
            <p:nvPr/>
          </p:nvSpPr>
          <p:spPr>
            <a:xfrm>
              <a:off x="6096000" y="3585493"/>
              <a:ext cx="5539278" cy="338554"/>
            </a:xfrm>
            <a:prstGeom prst="rect">
              <a:avLst/>
            </a:prstGeom>
            <a:noFill/>
          </p:spPr>
          <p:txBody>
            <a:bodyPr wrap="square">
              <a:spAutoFit/>
            </a:bodyPr>
            <a:lstStyle/>
            <a:p>
              <a:r>
                <a:rPr lang="es-ES" sz="1600" b="1" dirty="0">
                  <a:solidFill>
                    <a:srgbClr val="FE7543"/>
                  </a:solidFill>
                  <a:sym typeface="Wingdings" pitchFamily="2" charset="2"/>
                </a:rPr>
                <a:t>Una red neuronal sencilla</a:t>
              </a:r>
              <a:endParaRPr lang="es-ES" sz="1600" dirty="0">
                <a:solidFill>
                  <a:srgbClr val="FE7543"/>
                </a:solidFill>
              </a:endParaRPr>
            </a:p>
          </p:txBody>
        </p:sp>
      </p:grpSp>
    </p:spTree>
    <p:extLst>
      <p:ext uri="{BB962C8B-B14F-4D97-AF65-F5344CB8AC3E}">
        <p14:creationId xmlns:p14="http://schemas.microsoft.com/office/powerpoint/2010/main" val="303071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EB49825-F771-46FA-A801-CE8614BCF99D}"/>
              </a:ext>
            </a:extLst>
          </p:cNvPr>
          <p:cNvSpPr txBox="1"/>
          <p:nvPr/>
        </p:nvSpPr>
        <p:spPr>
          <a:xfrm>
            <a:off x="355603" y="1490438"/>
            <a:ext cx="5037440" cy="707886"/>
          </a:xfrm>
          <a:prstGeom prst="rect">
            <a:avLst/>
          </a:prstGeom>
          <a:noFill/>
        </p:spPr>
        <p:txBody>
          <a:bodyPr wrap="square" rtlCol="0">
            <a:spAutoFit/>
          </a:bodyPr>
          <a:lstStyle/>
          <a:p>
            <a:pPr algn="ctr"/>
            <a:r>
              <a:rPr lang="es-ES" sz="2000" b="1" dirty="0">
                <a:solidFill>
                  <a:srgbClr val="452C48"/>
                </a:solidFill>
              </a:rPr>
              <a:t>ML: ¿Cómo “aprendizaje” sin ser programado para ello específicamente?</a:t>
            </a:r>
          </a:p>
        </p:txBody>
      </p:sp>
      <p:grpSp>
        <p:nvGrpSpPr>
          <p:cNvPr id="10" name="Grupo 9">
            <a:extLst>
              <a:ext uri="{FF2B5EF4-FFF2-40B4-BE49-F238E27FC236}">
                <a16:creationId xmlns:a16="http://schemas.microsoft.com/office/drawing/2014/main" id="{65EEAF9A-339A-9B14-3BC7-9295A369AE24}"/>
              </a:ext>
            </a:extLst>
          </p:cNvPr>
          <p:cNvGrpSpPr/>
          <p:nvPr/>
        </p:nvGrpSpPr>
        <p:grpSpPr>
          <a:xfrm>
            <a:off x="602629" y="2912484"/>
            <a:ext cx="4677432" cy="2962919"/>
            <a:chOff x="602629" y="2912484"/>
            <a:chExt cx="4677432" cy="2962919"/>
          </a:xfrm>
        </p:grpSpPr>
        <p:pic>
          <p:nvPicPr>
            <p:cNvPr id="3" name="Imagen 2" descr="Diagrama&#10;&#10;Descripción generada automáticamente">
              <a:extLst>
                <a:ext uri="{FF2B5EF4-FFF2-40B4-BE49-F238E27FC236}">
                  <a16:creationId xmlns:a16="http://schemas.microsoft.com/office/drawing/2014/main" id="{1D734DBD-8FF1-9D7D-8D28-E0DDFF14340F}"/>
                </a:ext>
              </a:extLst>
            </p:cNvPr>
            <p:cNvPicPr>
              <a:picLocks noChangeAspect="1"/>
            </p:cNvPicPr>
            <p:nvPr/>
          </p:nvPicPr>
          <p:blipFill>
            <a:blip r:embed="rId2"/>
            <a:stretch>
              <a:fillRect/>
            </a:stretch>
          </p:blipFill>
          <p:spPr>
            <a:xfrm>
              <a:off x="602629" y="2912484"/>
              <a:ext cx="4677432" cy="2255033"/>
            </a:xfrm>
            <a:prstGeom prst="rect">
              <a:avLst/>
            </a:prstGeom>
          </p:spPr>
        </p:pic>
        <p:sp>
          <p:nvSpPr>
            <p:cNvPr id="4" name="CuadroTexto 3">
              <a:extLst>
                <a:ext uri="{FF2B5EF4-FFF2-40B4-BE49-F238E27FC236}">
                  <a16:creationId xmlns:a16="http://schemas.microsoft.com/office/drawing/2014/main" id="{01FE24F5-2AE5-D4A0-E288-076A47E18B41}"/>
                </a:ext>
              </a:extLst>
            </p:cNvPr>
            <p:cNvSpPr txBox="1"/>
            <p:nvPr/>
          </p:nvSpPr>
          <p:spPr>
            <a:xfrm>
              <a:off x="621348" y="5167517"/>
              <a:ext cx="4505950" cy="707886"/>
            </a:xfrm>
            <a:prstGeom prst="rect">
              <a:avLst/>
            </a:prstGeom>
            <a:noFill/>
          </p:spPr>
          <p:txBody>
            <a:bodyPr wrap="square" rtlCol="0">
              <a:spAutoFit/>
            </a:bodyPr>
            <a:lstStyle/>
            <a:p>
              <a:pPr algn="ctr"/>
              <a:r>
                <a:rPr lang="es-ES" sz="2000" b="1" dirty="0">
                  <a:solidFill>
                    <a:srgbClr val="452C48"/>
                  </a:solidFill>
                </a:rPr>
                <a:t>Descomponer el problema + “escribir las reglas” (= proponer hipótesis)</a:t>
              </a:r>
            </a:p>
          </p:txBody>
        </p:sp>
      </p:grpSp>
      <p:sp>
        <p:nvSpPr>
          <p:cNvPr id="8" name="CuadroTexto 7">
            <a:extLst>
              <a:ext uri="{FF2B5EF4-FFF2-40B4-BE49-F238E27FC236}">
                <a16:creationId xmlns:a16="http://schemas.microsoft.com/office/drawing/2014/main" id="{4BF5FD43-9838-8232-1FE4-1CC58EB30129}"/>
              </a:ext>
            </a:extLst>
          </p:cNvPr>
          <p:cNvSpPr txBox="1"/>
          <p:nvPr/>
        </p:nvSpPr>
        <p:spPr>
          <a:xfrm>
            <a:off x="2060093" y="250018"/>
            <a:ext cx="6098058" cy="400110"/>
          </a:xfrm>
          <a:prstGeom prst="rect">
            <a:avLst/>
          </a:prstGeom>
          <a:noFill/>
        </p:spPr>
        <p:txBody>
          <a:bodyPr wrap="square">
            <a:spAutoFit/>
          </a:bodyPr>
          <a:lstStyle/>
          <a:p>
            <a:r>
              <a:rPr lang="es-ES" sz="2000" b="1" dirty="0">
                <a:solidFill>
                  <a:srgbClr val="452C48"/>
                </a:solidFill>
              </a:rPr>
              <a:t>¿Cómo? (HOW?) </a:t>
            </a:r>
            <a:r>
              <a:rPr lang="es-ES" sz="2000" b="1" dirty="0">
                <a:solidFill>
                  <a:srgbClr val="452C48"/>
                </a:solidFill>
                <a:sym typeface="Wingdings" pitchFamily="2" charset="2"/>
              </a:rPr>
              <a:t> “</a:t>
            </a:r>
            <a:r>
              <a:rPr lang="es-ES" sz="2000" b="1" dirty="0" err="1">
                <a:solidFill>
                  <a:srgbClr val="452C48"/>
                </a:solidFill>
                <a:sym typeface="Wingdings" pitchFamily="2" charset="2"/>
              </a:rPr>
              <a:t>Automágicamente</a:t>
            </a:r>
            <a:r>
              <a:rPr lang="es-ES" sz="2000" b="1" dirty="0">
                <a:solidFill>
                  <a:srgbClr val="452C48"/>
                </a:solidFill>
                <a:sym typeface="Wingdings" pitchFamily="2" charset="2"/>
              </a:rPr>
              <a:t>”</a:t>
            </a:r>
            <a:endParaRPr lang="es-ES" sz="2000" dirty="0"/>
          </a:p>
        </p:txBody>
      </p:sp>
      <p:grpSp>
        <p:nvGrpSpPr>
          <p:cNvPr id="11" name="Grupo 10">
            <a:extLst>
              <a:ext uri="{FF2B5EF4-FFF2-40B4-BE49-F238E27FC236}">
                <a16:creationId xmlns:a16="http://schemas.microsoft.com/office/drawing/2014/main" id="{1AE60A65-00F6-7C43-DEFE-B22CC45C75A3}"/>
              </a:ext>
            </a:extLst>
          </p:cNvPr>
          <p:cNvGrpSpPr/>
          <p:nvPr/>
        </p:nvGrpSpPr>
        <p:grpSpPr>
          <a:xfrm>
            <a:off x="5575735" y="1364288"/>
            <a:ext cx="5164832" cy="4313216"/>
            <a:chOff x="5699303" y="573456"/>
            <a:chExt cx="5164832" cy="4313216"/>
          </a:xfrm>
        </p:grpSpPr>
        <p:pic>
          <p:nvPicPr>
            <p:cNvPr id="5" name="Imagen 4" descr="Diagrama&#10;&#10;Descripción generada automáticamente">
              <a:extLst>
                <a:ext uri="{FF2B5EF4-FFF2-40B4-BE49-F238E27FC236}">
                  <a16:creationId xmlns:a16="http://schemas.microsoft.com/office/drawing/2014/main" id="{0607D2E0-32F2-62F0-28C7-45A7DA2CC759}"/>
                </a:ext>
              </a:extLst>
            </p:cNvPr>
            <p:cNvPicPr>
              <a:picLocks noChangeAspect="1"/>
            </p:cNvPicPr>
            <p:nvPr/>
          </p:nvPicPr>
          <p:blipFill rotWithShape="1">
            <a:blip r:embed="rId3"/>
            <a:srcRect b="42154"/>
            <a:stretch/>
          </p:blipFill>
          <p:spPr>
            <a:xfrm>
              <a:off x="5699303" y="573456"/>
              <a:ext cx="5164832" cy="2672001"/>
            </a:xfrm>
            <a:prstGeom prst="rect">
              <a:avLst/>
            </a:prstGeom>
          </p:spPr>
        </p:pic>
        <p:sp>
          <p:nvSpPr>
            <p:cNvPr id="9" name="CuadroTexto 8">
              <a:extLst>
                <a:ext uri="{FF2B5EF4-FFF2-40B4-BE49-F238E27FC236}">
                  <a16:creationId xmlns:a16="http://schemas.microsoft.com/office/drawing/2014/main" id="{09CF6692-AEE4-07C9-EA05-47F34CC2C5EE}"/>
                </a:ext>
              </a:extLst>
            </p:cNvPr>
            <p:cNvSpPr txBox="1"/>
            <p:nvPr/>
          </p:nvSpPr>
          <p:spPr>
            <a:xfrm>
              <a:off x="5813239" y="3686343"/>
              <a:ext cx="4253233" cy="1200329"/>
            </a:xfrm>
            <a:prstGeom prst="rect">
              <a:avLst/>
            </a:prstGeom>
            <a:noFill/>
          </p:spPr>
          <p:txBody>
            <a:bodyPr wrap="square" rtlCol="0">
              <a:spAutoFit/>
            </a:bodyPr>
            <a:lstStyle/>
            <a:p>
              <a:r>
                <a:rPr lang="es-ES" b="1" dirty="0">
                  <a:solidFill>
                    <a:srgbClr val="452C48"/>
                  </a:solidFill>
                </a:rPr>
                <a:t>El algoritmo (función matemática/estadística + evaluación del “error”) recibe datos y va ofreciendo mejores soluciones…</a:t>
              </a:r>
            </a:p>
          </p:txBody>
        </p:sp>
      </p:grpSp>
      <p:grpSp>
        <p:nvGrpSpPr>
          <p:cNvPr id="25" name="Grupo 24">
            <a:extLst>
              <a:ext uri="{FF2B5EF4-FFF2-40B4-BE49-F238E27FC236}">
                <a16:creationId xmlns:a16="http://schemas.microsoft.com/office/drawing/2014/main" id="{D787E54B-1BA7-3878-A2BC-CC192ED46788}"/>
              </a:ext>
            </a:extLst>
          </p:cNvPr>
          <p:cNvGrpSpPr/>
          <p:nvPr/>
        </p:nvGrpSpPr>
        <p:grpSpPr>
          <a:xfrm>
            <a:off x="9839536" y="527396"/>
            <a:ext cx="1714155" cy="3711895"/>
            <a:chOff x="9839536" y="527396"/>
            <a:chExt cx="1714155" cy="3711895"/>
          </a:xfrm>
        </p:grpSpPr>
        <p:sp>
          <p:nvSpPr>
            <p:cNvPr id="16" name="CuadroTexto 15">
              <a:extLst>
                <a:ext uri="{FF2B5EF4-FFF2-40B4-BE49-F238E27FC236}">
                  <a16:creationId xmlns:a16="http://schemas.microsoft.com/office/drawing/2014/main" id="{830392B8-29C7-3419-886D-690F6C8CFA22}"/>
                </a:ext>
              </a:extLst>
            </p:cNvPr>
            <p:cNvSpPr txBox="1"/>
            <p:nvPr/>
          </p:nvSpPr>
          <p:spPr>
            <a:xfrm>
              <a:off x="9839536" y="527396"/>
              <a:ext cx="1714155" cy="707886"/>
            </a:xfrm>
            <a:prstGeom prst="rect">
              <a:avLst/>
            </a:prstGeom>
            <a:noFill/>
          </p:spPr>
          <p:txBody>
            <a:bodyPr wrap="square">
              <a:spAutoFit/>
            </a:bodyPr>
            <a:lstStyle/>
            <a:p>
              <a:pPr algn="ctr"/>
              <a:r>
                <a:rPr lang="es-ES" sz="2000" b="1" dirty="0">
                  <a:solidFill>
                    <a:srgbClr val="452C48"/>
                  </a:solidFill>
                </a:rPr>
                <a:t>ERRORES /</a:t>
              </a:r>
            </a:p>
            <a:p>
              <a:pPr algn="ctr"/>
              <a:r>
                <a:rPr lang="es-ES" sz="2000" b="1" dirty="0">
                  <a:solidFill>
                    <a:srgbClr val="452C48"/>
                  </a:solidFill>
                </a:rPr>
                <a:t>ENTRENAR</a:t>
              </a:r>
              <a:endParaRPr lang="es-ES" sz="2000" dirty="0"/>
            </a:p>
          </p:txBody>
        </p:sp>
        <p:grpSp>
          <p:nvGrpSpPr>
            <p:cNvPr id="24" name="Grupo 23">
              <a:extLst>
                <a:ext uri="{FF2B5EF4-FFF2-40B4-BE49-F238E27FC236}">
                  <a16:creationId xmlns:a16="http://schemas.microsoft.com/office/drawing/2014/main" id="{C0B7E27D-4C9C-DC62-560F-A8116788EE7A}"/>
                </a:ext>
              </a:extLst>
            </p:cNvPr>
            <p:cNvGrpSpPr/>
            <p:nvPr/>
          </p:nvGrpSpPr>
          <p:grpSpPr>
            <a:xfrm>
              <a:off x="10197208" y="1322225"/>
              <a:ext cx="1086718" cy="2917066"/>
              <a:chOff x="10197208" y="1322225"/>
              <a:chExt cx="1086718" cy="2917066"/>
            </a:xfrm>
          </p:grpSpPr>
          <p:pic>
            <p:nvPicPr>
              <p:cNvPr id="21" name="Imagen 20" descr="Una caricatura de una persona&#10;&#10;Descripción generada automáticamente con confianza media">
                <a:extLst>
                  <a:ext uri="{FF2B5EF4-FFF2-40B4-BE49-F238E27FC236}">
                    <a16:creationId xmlns:a16="http://schemas.microsoft.com/office/drawing/2014/main" id="{B7CE98B3-8C7F-9493-DF01-A77BDECA5EA2}"/>
                  </a:ext>
                </a:extLst>
              </p:cNvPr>
              <p:cNvPicPr>
                <a:picLocks noChangeAspect="1"/>
              </p:cNvPicPr>
              <p:nvPr/>
            </p:nvPicPr>
            <p:blipFill>
              <a:blip r:embed="rId4"/>
              <a:stretch>
                <a:fillRect/>
              </a:stretch>
            </p:blipFill>
            <p:spPr>
              <a:xfrm>
                <a:off x="10197208" y="1322225"/>
                <a:ext cx="998812" cy="1430731"/>
              </a:xfrm>
              <a:prstGeom prst="rect">
                <a:avLst/>
              </a:prstGeom>
            </p:spPr>
          </p:pic>
          <p:pic>
            <p:nvPicPr>
              <p:cNvPr id="23" name="Imagen 22" descr="Una muñeca con el dibujo de una persona&#10;&#10;Descripción generada automáticamente con confianza baja">
                <a:extLst>
                  <a:ext uri="{FF2B5EF4-FFF2-40B4-BE49-F238E27FC236}">
                    <a16:creationId xmlns:a16="http://schemas.microsoft.com/office/drawing/2014/main" id="{9E7AB63F-C84D-F279-2664-696F9E14E8CA}"/>
                  </a:ext>
                </a:extLst>
              </p:cNvPr>
              <p:cNvPicPr>
                <a:picLocks noChangeAspect="1"/>
              </p:cNvPicPr>
              <p:nvPr/>
            </p:nvPicPr>
            <p:blipFill>
              <a:blip r:embed="rId5"/>
              <a:stretch>
                <a:fillRect/>
              </a:stretch>
            </p:blipFill>
            <p:spPr>
              <a:xfrm>
                <a:off x="10197208" y="2912484"/>
                <a:ext cx="1086718" cy="1326807"/>
              </a:xfrm>
              <a:prstGeom prst="rect">
                <a:avLst/>
              </a:prstGeom>
            </p:spPr>
          </p:pic>
        </p:grpSp>
      </p:grpSp>
    </p:spTree>
    <p:extLst>
      <p:ext uri="{BB962C8B-B14F-4D97-AF65-F5344CB8AC3E}">
        <p14:creationId xmlns:p14="http://schemas.microsoft.com/office/powerpoint/2010/main" val="273768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2666AE7-7156-414A-0611-1FBE8DD5F208}"/>
              </a:ext>
            </a:extLst>
          </p:cNvPr>
          <p:cNvPicPr>
            <a:picLocks noChangeAspect="1"/>
          </p:cNvPicPr>
          <p:nvPr/>
        </p:nvPicPr>
        <p:blipFill>
          <a:blip r:embed="rId2"/>
          <a:stretch>
            <a:fillRect/>
          </a:stretch>
        </p:blipFill>
        <p:spPr>
          <a:xfrm>
            <a:off x="333070" y="1799009"/>
            <a:ext cx="6531747" cy="4672208"/>
          </a:xfrm>
          <a:prstGeom prst="rect">
            <a:avLst/>
          </a:prstGeom>
        </p:spPr>
      </p:pic>
      <p:sp>
        <p:nvSpPr>
          <p:cNvPr id="3" name="CuadroTexto 2">
            <a:extLst>
              <a:ext uri="{FF2B5EF4-FFF2-40B4-BE49-F238E27FC236}">
                <a16:creationId xmlns:a16="http://schemas.microsoft.com/office/drawing/2014/main" id="{EF61453F-DB6E-D8A2-3C10-B1919910B6EB}"/>
              </a:ext>
            </a:extLst>
          </p:cNvPr>
          <p:cNvSpPr txBox="1"/>
          <p:nvPr/>
        </p:nvSpPr>
        <p:spPr>
          <a:xfrm>
            <a:off x="1536123" y="386783"/>
            <a:ext cx="5328694" cy="707886"/>
          </a:xfrm>
          <a:prstGeom prst="rect">
            <a:avLst/>
          </a:prstGeom>
          <a:noFill/>
        </p:spPr>
        <p:txBody>
          <a:bodyPr wrap="square" rtlCol="0">
            <a:spAutoFit/>
          </a:bodyPr>
          <a:lstStyle/>
          <a:p>
            <a:pPr algn="ctr"/>
            <a:r>
              <a:rPr lang="es-ES" sz="2000" b="1" dirty="0">
                <a:solidFill>
                  <a:srgbClr val="452B48"/>
                </a:solidFill>
              </a:rPr>
              <a:t>ML: Los datos NO necesariamente deben seguir ningún “patrón” (organización/”leyes”)</a:t>
            </a:r>
          </a:p>
        </p:txBody>
      </p:sp>
      <p:pic>
        <p:nvPicPr>
          <p:cNvPr id="4" name="Imagen 3">
            <a:extLst>
              <a:ext uri="{FF2B5EF4-FFF2-40B4-BE49-F238E27FC236}">
                <a16:creationId xmlns:a16="http://schemas.microsoft.com/office/drawing/2014/main" id="{D26F16E2-4CAE-B34C-B2E3-A68B6A8F54C4}"/>
              </a:ext>
            </a:extLst>
          </p:cNvPr>
          <p:cNvPicPr>
            <a:picLocks noChangeAspect="1"/>
          </p:cNvPicPr>
          <p:nvPr/>
        </p:nvPicPr>
        <p:blipFill>
          <a:blip r:embed="rId3"/>
          <a:stretch>
            <a:fillRect/>
          </a:stretch>
        </p:blipFill>
        <p:spPr>
          <a:xfrm>
            <a:off x="7147230" y="478512"/>
            <a:ext cx="4711700" cy="5575300"/>
          </a:xfrm>
          <a:prstGeom prst="rect">
            <a:avLst/>
          </a:prstGeom>
        </p:spPr>
      </p:pic>
      <p:sp>
        <p:nvSpPr>
          <p:cNvPr id="5" name="CuadroTexto 4">
            <a:extLst>
              <a:ext uri="{FF2B5EF4-FFF2-40B4-BE49-F238E27FC236}">
                <a16:creationId xmlns:a16="http://schemas.microsoft.com/office/drawing/2014/main" id="{4BDA7FE9-8799-299C-64A9-19ED6BB7E90C}"/>
              </a:ext>
            </a:extLst>
          </p:cNvPr>
          <p:cNvSpPr txBox="1"/>
          <p:nvPr/>
        </p:nvSpPr>
        <p:spPr>
          <a:xfrm>
            <a:off x="8295883" y="6053812"/>
            <a:ext cx="2629415" cy="369332"/>
          </a:xfrm>
          <a:prstGeom prst="rect">
            <a:avLst/>
          </a:prstGeom>
          <a:noFill/>
        </p:spPr>
        <p:txBody>
          <a:bodyPr wrap="square">
            <a:spAutoFit/>
          </a:bodyPr>
          <a:lstStyle/>
          <a:p>
            <a:r>
              <a:rPr lang="es-ES" dirty="0"/>
              <a:t>https://</a:t>
            </a:r>
            <a:r>
              <a:rPr lang="es-ES" dirty="0" err="1"/>
              <a:t>xkcd.com</a:t>
            </a:r>
            <a:r>
              <a:rPr lang="es-ES" dirty="0"/>
              <a:t>/1838/</a:t>
            </a:r>
          </a:p>
        </p:txBody>
      </p:sp>
    </p:spTree>
    <p:extLst>
      <p:ext uri="{BB962C8B-B14F-4D97-AF65-F5344CB8AC3E}">
        <p14:creationId xmlns:p14="http://schemas.microsoft.com/office/powerpoint/2010/main" val="201555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31C8493-4E78-49E2-EEDB-9D270DADC8F8}"/>
              </a:ext>
            </a:extLst>
          </p:cNvPr>
          <p:cNvSpPr txBox="1"/>
          <p:nvPr/>
        </p:nvSpPr>
        <p:spPr>
          <a:xfrm>
            <a:off x="2251799" y="203447"/>
            <a:ext cx="8201650" cy="477054"/>
          </a:xfrm>
          <a:prstGeom prst="rect">
            <a:avLst/>
          </a:prstGeom>
          <a:noFill/>
        </p:spPr>
        <p:txBody>
          <a:bodyPr wrap="square" rtlCol="0">
            <a:spAutoFit/>
          </a:bodyPr>
          <a:lstStyle/>
          <a:p>
            <a:pPr algn="ctr"/>
            <a:r>
              <a:rPr lang="es-ES" sz="2500" b="1" dirty="0">
                <a:solidFill>
                  <a:srgbClr val="452C48"/>
                </a:solidFill>
              </a:rPr>
              <a:t>Deep </a:t>
            </a:r>
            <a:r>
              <a:rPr lang="es-ES" sz="2500" b="1" dirty="0" err="1">
                <a:solidFill>
                  <a:srgbClr val="452C48"/>
                </a:solidFill>
              </a:rPr>
              <a:t>Learning</a:t>
            </a:r>
            <a:r>
              <a:rPr lang="es-ES" sz="2500" b="1" dirty="0">
                <a:solidFill>
                  <a:srgbClr val="452C48"/>
                </a:solidFill>
              </a:rPr>
              <a:t>: ¿Qué me voy a encontrar? (WHAT?)</a:t>
            </a:r>
          </a:p>
        </p:txBody>
      </p:sp>
      <p:pic>
        <p:nvPicPr>
          <p:cNvPr id="5" name="Imagen 4">
            <a:extLst>
              <a:ext uri="{FF2B5EF4-FFF2-40B4-BE49-F238E27FC236}">
                <a16:creationId xmlns:a16="http://schemas.microsoft.com/office/drawing/2014/main" id="{2F9AA6A0-202B-EBB9-4C31-455B24D8834F}"/>
              </a:ext>
            </a:extLst>
          </p:cNvPr>
          <p:cNvPicPr>
            <a:picLocks noChangeAspect="1"/>
          </p:cNvPicPr>
          <p:nvPr/>
        </p:nvPicPr>
        <p:blipFill rotWithShape="1">
          <a:blip r:embed="rId3"/>
          <a:srcRect t="8253" b="10416"/>
          <a:stretch/>
        </p:blipFill>
        <p:spPr>
          <a:xfrm>
            <a:off x="3534033" y="1328524"/>
            <a:ext cx="5563042" cy="4200951"/>
          </a:xfrm>
          <a:prstGeom prst="rect">
            <a:avLst/>
          </a:prstGeom>
        </p:spPr>
      </p:pic>
      <p:sp>
        <p:nvSpPr>
          <p:cNvPr id="13" name="Elipse 12">
            <a:extLst>
              <a:ext uri="{FF2B5EF4-FFF2-40B4-BE49-F238E27FC236}">
                <a16:creationId xmlns:a16="http://schemas.microsoft.com/office/drawing/2014/main" id="{16053015-B538-5BE4-06BF-BEFE5F18D7CF}"/>
              </a:ext>
            </a:extLst>
          </p:cNvPr>
          <p:cNvSpPr/>
          <p:nvPr/>
        </p:nvSpPr>
        <p:spPr>
          <a:xfrm>
            <a:off x="6686257" y="2863319"/>
            <a:ext cx="1901690" cy="1748481"/>
          </a:xfrm>
          <a:prstGeom prst="ellipse">
            <a:avLst/>
          </a:prstGeom>
          <a:noFill/>
          <a:ln w="76200">
            <a:solidFill>
              <a:srgbClr val="E564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280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AX">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2CCCC696B254A429033F9BB62970877" ma:contentTypeVersion="5" ma:contentTypeDescription="Crear nuevo documento." ma:contentTypeScope="" ma:versionID="c7d48c472ada38d4df5d49a62c31282e">
  <xsd:schema xmlns:xsd="http://www.w3.org/2001/XMLSchema" xmlns:xs="http://www.w3.org/2001/XMLSchema" xmlns:p="http://schemas.microsoft.com/office/2006/metadata/properties" xmlns:ns2="78758064-c21d-41ff-8f33-9f591aac7fa1" targetNamespace="http://schemas.microsoft.com/office/2006/metadata/properties" ma:root="true" ma:fieldsID="f8ae1acea60e9bd3f7d2f179f6423c67" ns2:_="">
    <xsd:import namespace="78758064-c21d-41ff-8f33-9f591aac7fa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758064-c21d-41ff-8f33-9f591aac7f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2B33FA4-A76B-480A-98EE-9550D451C6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758064-c21d-41ff-8f33-9f591aac7f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727F51-1F91-4CC5-AFCC-0067A5E7B859}">
  <ds:schemaRefs>
    <ds:schemaRef ds:uri="http://schemas.microsoft.com/sharepoint/v3/contenttype/forms"/>
  </ds:schemaRefs>
</ds:datastoreItem>
</file>

<file path=customXml/itemProps3.xml><?xml version="1.0" encoding="utf-8"?>
<ds:datastoreItem xmlns:ds="http://schemas.openxmlformats.org/officeDocument/2006/customXml" ds:itemID="{FA299B9D-E0E8-402F-89FE-63167D79615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3857</TotalTime>
  <Words>525</Words>
  <Application>Microsoft Macintosh PowerPoint</Application>
  <PresentationFormat>Panorámica</PresentationFormat>
  <Paragraphs>71</Paragraphs>
  <Slides>18</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Arial</vt:lpstr>
      <vt:lpstr>Calibri</vt:lpstr>
      <vt:lpstr>Lato</vt:lpstr>
      <vt:lpstr>Lato Black</vt:lpstr>
      <vt:lpstr>Lato Medium</vt:lpstr>
      <vt:lpstr>Visby Round CF Bold</vt:lpstr>
      <vt:lpstr>Wingdings</vt:lpstr>
      <vt:lpstr>Office Theme</vt:lpstr>
      <vt:lpstr>NEUROBIOLOGÍA</vt:lpstr>
      <vt:lpstr>ALGO DE INTELIGENCIA…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Ariel Cariaga Martínez</cp:lastModifiedBy>
  <cp:revision>204</cp:revision>
  <cp:lastPrinted>2021-12-15T12:06:57Z</cp:lastPrinted>
  <dcterms:created xsi:type="dcterms:W3CDTF">2018-10-24T05:02:43Z</dcterms:created>
  <dcterms:modified xsi:type="dcterms:W3CDTF">2024-08-10T12:15:36Z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0x010100C2CCCC696B254A429033F9BB62970877</vt:lpwstr>
  </property>
</Properties>
</file>